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72" r:id="rId3"/>
    <p:sldId id="267" r:id="rId4"/>
    <p:sldId id="274" r:id="rId5"/>
    <p:sldId id="265" r:id="rId6"/>
    <p:sldId id="266" r:id="rId7"/>
    <p:sldId id="258" r:id="rId8"/>
    <p:sldId id="277" r:id="rId9"/>
    <p:sldId id="262" r:id="rId10"/>
    <p:sldId id="264" r:id="rId11"/>
    <p:sldId id="268" r:id="rId12"/>
    <p:sldId id="269" r:id="rId13"/>
    <p:sldId id="270" r:id="rId14"/>
    <p:sldId id="260" r:id="rId15"/>
    <p:sldId id="259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84" d="100"/>
          <a:sy n="84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1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5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66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27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9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10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788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1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56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6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s mujeres caminando a la montaña 1905026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0"/>
            <a:ext cx="12180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40481" y="824685"/>
            <a:ext cx="5661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Seguimos </a:t>
            </a:r>
            <a:endParaRPr lang="es-ES" sz="72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A5301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s-E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en </a:t>
            </a:r>
          </a:p>
          <a:p>
            <a:pPr lvl="0" algn="ctr"/>
            <a:r>
              <a:rPr lang="es-E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CAMINO</a:t>
            </a:r>
            <a:endParaRPr lang="es-E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A5301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31789" y="439947"/>
            <a:ext cx="4399472" cy="23463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Haced lo que </a:t>
            </a:r>
          </a:p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Él os diga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Imagen 3" descr="D:\Espiritu_odres nuevo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/>
          <a:stretch/>
        </p:blipFill>
        <p:spPr bwMode="auto">
          <a:xfrm>
            <a:off x="1698182" y="334196"/>
            <a:ext cx="3865856" cy="60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495691" y="3450566"/>
            <a:ext cx="495259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Hermanas, estamos todas, es un momento clave </a:t>
            </a: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para </a:t>
            </a:r>
            <a:r>
              <a:rPr lang="es-ES" sz="2000" i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ESCUCHAR:</a:t>
            </a:r>
            <a:endParaRPr lang="es-ES" sz="2000" b="1" i="1" dirty="0" smtClean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 que Dios susurra a nuestros oídos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Cuanto nos decimos unas a otras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Los clamores del pueblo</a:t>
            </a:r>
          </a:p>
          <a:p>
            <a:pPr marL="285750" indent="-285750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Los clamores de nuestra casa común.</a:t>
            </a:r>
            <a:endParaRPr lang="es-E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21175204">
            <a:off x="459258" y="4334118"/>
            <a:ext cx="738927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s-ES" sz="2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¡El </a:t>
            </a:r>
            <a:r>
              <a:rPr lang="es-ES" sz="24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manantial de alegría que nos habita </a:t>
            </a:r>
            <a:endParaRPr lang="es-ES" sz="2400" dirty="0" smtClean="0">
              <a:solidFill>
                <a:srgbClr val="000000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s-ES" sz="2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es </a:t>
            </a:r>
            <a:r>
              <a:rPr lang="es-ES" sz="24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el de caminar en el seguimiento de Jesús</a:t>
            </a:r>
            <a:r>
              <a:rPr lang="es-ES" sz="2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!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49286" y="274320"/>
            <a:ext cx="9908730" cy="3299643"/>
            <a:chOff x="1740727" y="28146"/>
            <a:chExt cx="8841851" cy="3143481"/>
          </a:xfrm>
        </p:grpSpPr>
        <p:pic>
          <p:nvPicPr>
            <p:cNvPr id="5" name="Picture 2" descr="Que es la Plenitud? | Plenitud To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727" y="28146"/>
              <a:ext cx="4194998" cy="31434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4532760" y="563989"/>
              <a:ext cx="60498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ALEGRÍA…</a:t>
              </a:r>
              <a:endPara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 rot="188298">
            <a:off x="5119231" y="5212945"/>
            <a:ext cx="63459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indent="449580" algn="just"/>
            <a:r>
              <a:rPr lang="es-ES" sz="24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¡Habitadas siempre por su Espíritu</a:t>
            </a:r>
            <a:r>
              <a:rPr lang="es-ES" sz="2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</a:t>
            </a:r>
          </a:p>
          <a:p>
            <a:pPr lvl="0" indent="449580" algn="just"/>
            <a:r>
              <a:rPr lang="es-ES" sz="24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movidas como artesanas de su Reino! </a:t>
            </a:r>
            <a:endParaRPr lang="es-ES" sz="2400" dirty="0">
              <a:solidFill>
                <a:srgbClr val="222222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55267" y="1936004"/>
            <a:ext cx="5623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>
                <a:solidFill>
                  <a:srgbClr val="000000"/>
                </a:solidFill>
                <a:latin typeface="Calibri Light" panose="020F0302020204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¡Donde hay religiosos, hay alegría! Espero que vosotros despertéis al mundo, porque la nota que caracteriza la vida consagrada es la profecía... </a:t>
            </a:r>
            <a:endParaRPr lang="es-E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339273" y="76197"/>
            <a:ext cx="9258530" cy="3304286"/>
            <a:chOff x="1339273" y="76197"/>
            <a:chExt cx="9258530" cy="3304286"/>
          </a:xfrm>
        </p:grpSpPr>
        <p:pic>
          <p:nvPicPr>
            <p:cNvPr id="3074" name="Picture 2" descr="Qué es la esperanza? | Los Valor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273" y="76197"/>
              <a:ext cx="5433222" cy="3304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5065221" y="1266675"/>
              <a:ext cx="5532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ESPERANZA…</a:t>
              </a:r>
              <a:endPara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1339273" y="3535931"/>
            <a:ext cx="9926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Esta </a:t>
            </a:r>
            <a:r>
              <a:rPr lang="es-ES" sz="2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esperanza</a:t>
            </a:r>
            <a:r>
              <a:rPr lang="es-ES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acción de Dios que vuelve a convencernos de nuestro futuro en Él, de nuestro destino común, nos mantiene </a:t>
            </a:r>
            <a:r>
              <a:rPr lang="es-ES" sz="24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atentos a los signos del Espíritu</a:t>
            </a:r>
            <a:r>
              <a:rPr lang="es-ES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: </a:t>
            </a:r>
            <a:r>
              <a:rPr lang="es-ES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¡Necesitamos </a:t>
            </a:r>
            <a:r>
              <a:rPr lang="es-ES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reaprender a acoger los estimulantes impulsos del Espíritu! </a:t>
            </a:r>
            <a:endParaRPr lang="es-ES" sz="2400" b="1" dirty="0">
              <a:solidFill>
                <a:srgbClr val="222222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Flecha curvada hacia la izquierda 5"/>
          <p:cNvSpPr/>
          <p:nvPr/>
        </p:nvSpPr>
        <p:spPr>
          <a:xfrm>
            <a:off x="8366760" y="4791456"/>
            <a:ext cx="1024128" cy="14904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45336" y="5635597"/>
            <a:ext cx="690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“</a:t>
            </a:r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A vino nuevo, odres nuevos”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5 mejores tiendas de vinos de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3" y="426402"/>
            <a:ext cx="4911539" cy="3276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151376" y="875592"/>
            <a:ext cx="625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lvl="0" indent="449580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¡A vino nuevo, 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 marL="1348740" lvl="0" indent="449580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        odres </a:t>
            </a: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nuevos!</a:t>
            </a:r>
          </a:p>
        </p:txBody>
      </p:sp>
      <p:sp>
        <p:nvSpPr>
          <p:cNvPr id="2" name="Rectángulo 1"/>
          <p:cNvSpPr/>
          <p:nvPr/>
        </p:nvSpPr>
        <p:spPr>
          <a:xfrm rot="21052683">
            <a:off x="2550477" y="3062891"/>
            <a:ext cx="8824444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99160" algn="just">
              <a:spcAft>
                <a:spcPts val="0"/>
              </a:spcAft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¡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es ni más ni menos que un latigazo! Un llamamiento urgente dirigido a la vida consagrada a ser conscientes de que, a la novedad, al </a:t>
            </a:r>
            <a:r>
              <a:rPr lang="es-E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vino nuevo hay que dejarlo fermentar, casi respirar en el odre para que pueda madurar como es debido y finalmente, para gustarlo y compartirlo (ON 2) pero debemos admitir que no es indoloro dejarse inquietar y desestabilizar por los impulsos vivificadores del Espíritu.(ON 3).</a:t>
            </a:r>
            <a:endParaRPr lang="es-E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404715" y="51840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pSp>
        <p:nvGrpSpPr>
          <p:cNvPr id="2" name="Grupo 1"/>
          <p:cNvGrpSpPr/>
          <p:nvPr/>
        </p:nvGrpSpPr>
        <p:grpSpPr>
          <a:xfrm>
            <a:off x="7235952" y="923543"/>
            <a:ext cx="4956048" cy="5304403"/>
            <a:chOff x="7537061" y="-19873"/>
            <a:chExt cx="4715324" cy="4721269"/>
          </a:xfrm>
        </p:grpSpPr>
        <p:pic>
          <p:nvPicPr>
            <p:cNvPr id="1026" name="Picture 2" descr="Un tiempo rico de vitalidad carismática • Istituto Figlie di Maria  Ausiliatri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1"/>
            <a:stretch/>
          </p:blipFill>
          <p:spPr bwMode="auto">
            <a:xfrm>
              <a:off x="9765102" y="-19873"/>
              <a:ext cx="2487283" cy="344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media.gettyimages.com/photos/woman-picking-grapes-in-organic-farm-picture-id1273858114?k=6&amp;m=1273858114&amp;s=612x612&amp;w=0&amp;h=xTToyAI6PyBY_FWJCKuM1Il3b12uUoF13_1Pfo8304Q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061" y="1518248"/>
              <a:ext cx="3213877" cy="31831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/>
          <p:cNvSpPr txBox="1"/>
          <p:nvPr/>
        </p:nvSpPr>
        <p:spPr>
          <a:xfrm>
            <a:off x="973043" y="645218"/>
            <a:ext cx="7140733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49580" lvl="0" algn="just">
              <a:spcAft>
                <a:spcPts val="700"/>
              </a:spcAft>
            </a:pP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importante no es conservar las formas, sino la disponibilidad a repensar continuamente la vida consagrada como memoria evangélica de un estado permanente de conversión del que brotan </a:t>
            </a:r>
            <a:r>
              <a:rPr lang="es-ES" sz="2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intuício</a:t>
            </a:r>
            <a:r>
              <a:rPr lang="es-ES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s-ES" sz="2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nes</a:t>
            </a:r>
            <a:r>
              <a:rPr lang="es-ES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 opciones concretas”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(p. 37). </a:t>
            </a:r>
            <a:endParaRPr lang="es-ES" sz="24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La teletransportación aparece en la Biblia? - V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39" y="4762786"/>
            <a:ext cx="2999105" cy="20952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 rot="21291562">
            <a:off x="664185" y="3145208"/>
            <a:ext cx="6464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 algn="just">
              <a:spcAft>
                <a:spcPts val="700"/>
              </a:spcAft>
            </a:pPr>
            <a:r>
              <a:rPr lang="es-ES" sz="2800" dirty="0">
                <a:solidFill>
                  <a:prstClr val="black"/>
                </a:solidFill>
                <a:latin typeface="Lucida Calligraphy" panose="03010101010101010101" pitchFamily="66" charset="0"/>
              </a:rPr>
              <a:t>¡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Debemos reconocer que las actitudes de escucha genuina de Dios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pasan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través de una sabia lectura de los signos de los tiempos con el fin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convertirnos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esos </a:t>
            </a: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odres nuevos que ofrezcan el vino nuevo del Evangelio</a:t>
            </a: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7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2 ideas de Ana Mogas y la Thermomix | thermomix, recetas, mejores recetas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9113" r="12975" b="11215"/>
          <a:stretch/>
        </p:blipFill>
        <p:spPr bwMode="auto">
          <a:xfrm>
            <a:off x="7454582" y="563118"/>
            <a:ext cx="4030282" cy="568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24256" y="401160"/>
            <a:ext cx="6096000" cy="4580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449580" algn="just">
              <a:spcAft>
                <a:spcPts val="700"/>
              </a:spcAft>
            </a:pP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todas vosotras, mis hermanas FMMDP, expreso mi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esperanza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457200" indent="-457200" algn="just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Sabremos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acoger esta interpelación de nuestra Iglesia a hacer nuevo lo que caracteriza nuestra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Congregación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desde su origen; </a:t>
            </a:r>
            <a:endParaRPr lang="es-ES" sz="2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Arriesgarnos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 fe y confianza, </a:t>
            </a:r>
            <a:r>
              <a:rPr lang="es-E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atre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vernos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pues la Providencia siembra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profundamente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nosotras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ale- </a:t>
            </a:r>
            <a:r>
              <a:rPr lang="es-E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gría</a:t>
            </a:r>
            <a:r>
              <a:rPr lang="es-E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 la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esperanza.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28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457028" y="4828312"/>
            <a:ext cx="8094041" cy="1174335"/>
            <a:chOff x="2457028" y="4828312"/>
            <a:chExt cx="8094041" cy="1174335"/>
          </a:xfrm>
        </p:grpSpPr>
        <p:pic>
          <p:nvPicPr>
            <p:cNvPr id="4098" name="Picture 2" descr="Papel Pergamino impresora Din A4 troquelado, recortado, Selfpaper.com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6" t="3284" r="16923" b="6553"/>
            <a:stretch/>
          </p:blipFill>
          <p:spPr bwMode="auto">
            <a:xfrm rot="5187544">
              <a:off x="5916881" y="1368459"/>
              <a:ext cx="1174335" cy="80940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21374511">
              <a:off x="2830067" y="4932541"/>
              <a:ext cx="758037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3000"/>
                </a:spcAft>
              </a:pPr>
              <a:r>
                <a:rPr lang="es-E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¡Que María Ana, nuestra Fundadora vele sobre no</a:t>
              </a:r>
              <a:r>
                <a:rPr lang="es-ES" sz="280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sotras!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7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7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5,644 Personas Tomadas De La Mano Vectores, Ilustraciones y Gráficos - 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196272"/>
            <a:ext cx="4286250" cy="4286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602181" y="2512291"/>
            <a:ext cx="8063345" cy="4267200"/>
            <a:chOff x="0" y="0"/>
            <a:chExt cx="6670040" cy="3618865"/>
          </a:xfrm>
        </p:grpSpPr>
        <p:pic>
          <p:nvPicPr>
            <p:cNvPr id="6" name="Imagen 5" descr="Thedarlingbakers: Kertas Marmer Warna Hijau Mud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850"/>
              <a:ext cx="5400040" cy="3041015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  <p:pic>
          <p:nvPicPr>
            <p:cNvPr id="7" name="Imagen 6" descr="Niña cortar papel con tijeras Fotografía de stock - Alamy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907"/>
            <a:stretch/>
          </p:blipFill>
          <p:spPr bwMode="auto">
            <a:xfrm>
              <a:off x="4521200" y="0"/>
              <a:ext cx="2148840" cy="2381250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797720" y="977083"/>
            <a:ext cx="6181421" cy="23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0" cap="none" spc="0" normalizeH="0" baseline="0" noProof="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¡JUNTAS!</a:t>
            </a:r>
            <a:endParaRPr kumimoji="0" lang="es-E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Turista perdido pedir ayuda de un peatón en la calle Fotografía de stock - 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08521" y="3069219"/>
            <a:ext cx="5661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Seguimos </a:t>
            </a:r>
            <a:endParaRPr lang="es-ES" sz="72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A5301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en </a:t>
            </a:r>
          </a:p>
          <a:p>
            <a:pPr algn="ctr"/>
            <a:r>
              <a:rPr lang="es-E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CAMINO</a:t>
            </a:r>
            <a:endParaRPr lang="es-E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A5301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655437"/>
            <a:ext cx="101092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¿A qué conversión de nuestra forma de vida nos invita para que seamos más significativos para nuestro mundo</a:t>
            </a:r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182387">
            <a:off x="4244271" y="1918886"/>
            <a:ext cx="7398328" cy="101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/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¿Cómo </a:t>
            </a:r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vivir la vida consagrada como FMMDP en nuestros países y culturas? </a:t>
            </a:r>
            <a:b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 rot="415180">
            <a:off x="747135" y="3378642"/>
            <a:ext cx="79506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¿A qué cambios nos está llamando esta visión </a:t>
            </a:r>
            <a:endParaRPr lang="es-ES" sz="32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de </a:t>
            </a:r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nuestra realidad? 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9381" y="4746150"/>
            <a:ext cx="117763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definitiva, una pregunta dirigida a todas, vivamos donde vivamos: </a:t>
            </a:r>
            <a:endParaRPr lang="es-ES" sz="32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ü"/>
            </a:pPr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Queremos vivir? </a:t>
            </a:r>
            <a:endParaRPr lang="es-ES" sz="3200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ü"/>
            </a:pPr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ES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Cuáles son las condiciones de nuestra reorganización</a:t>
            </a:r>
            <a:r>
              <a:rPr lang="es-ES" sz="32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s-E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9311" y="5139199"/>
            <a:ext cx="7075054" cy="811091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El Espíritu nos transformará en</a:t>
            </a:r>
            <a:b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           </a:t>
            </a: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“ODRES NUEVOS”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336801" y="496545"/>
            <a:ext cx="7407564" cy="4444909"/>
            <a:chOff x="-1507646" y="-1048691"/>
            <a:chExt cx="9774142" cy="519318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5" t="18578" r="2457" b="5897"/>
            <a:stretch/>
          </p:blipFill>
          <p:spPr bwMode="auto">
            <a:xfrm>
              <a:off x="-1507646" y="-1048691"/>
              <a:ext cx="9774142" cy="5193181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Resultado de imagen de odres de barr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976" y="507669"/>
              <a:ext cx="3158515" cy="24666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386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utasdevino.com/images/HaciendaAlba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2" r="16897" b="5654"/>
          <a:stretch/>
        </p:blipFill>
        <p:spPr bwMode="auto">
          <a:xfrm>
            <a:off x="4497781" y="304800"/>
            <a:ext cx="7177307" cy="5855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02" y="500754"/>
            <a:ext cx="4673600" cy="24553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es-ES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Hacer sencillamente que los </a:t>
            </a:r>
            <a:r>
              <a:rPr lang="es-E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odres transformados desborden </a:t>
            </a:r>
            <a:r>
              <a:rPr lang="es-E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Evangelio…</a:t>
            </a:r>
            <a:r>
              <a:rPr lang="es-ES" b="1" i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72582" y="933956"/>
            <a:ext cx="4119418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en una palabra, que nos empeñemos en vivir con autenticidad, sencillez y alegría...</a:t>
            </a:r>
            <a:endParaRPr lang="es-ES" dirty="0"/>
          </a:p>
        </p:txBody>
      </p:sp>
      <p:sp>
        <p:nvSpPr>
          <p:cNvPr id="4" name="Flecha curvada hacia la izquierda 3"/>
          <p:cNvSpPr/>
          <p:nvPr/>
        </p:nvSpPr>
        <p:spPr>
          <a:xfrm rot="21092698" flipH="1">
            <a:off x="1051863" y="2826934"/>
            <a:ext cx="1198845" cy="250943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12598" y="3645585"/>
            <a:ext cx="5872340" cy="2988128"/>
            <a:chOff x="1312598" y="3645585"/>
            <a:chExt cx="5872340" cy="2988128"/>
          </a:xfrm>
        </p:grpSpPr>
        <p:pic>
          <p:nvPicPr>
            <p:cNvPr id="1026" name="Picture 2" descr="Celebra el día de la Biblia! - Sociedad Bíbl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932">
              <a:off x="2188067" y="3645585"/>
              <a:ext cx="4996871" cy="2842005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 descr="LOS MILAGROS DE JESUS JUAN 2:1-11 “LLENEN…SAQUEN… Y LLEVENLO…” - ppt  descargar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91"/>
            <a:stretch/>
          </p:blipFill>
          <p:spPr bwMode="auto">
            <a:xfrm>
              <a:off x="1312598" y="5265804"/>
              <a:ext cx="2767695" cy="1367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9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261257" y="-328386"/>
            <a:ext cx="6950523" cy="4631748"/>
            <a:chOff x="1" y="108777"/>
            <a:chExt cx="4955222" cy="3599815"/>
          </a:xfrm>
        </p:grpSpPr>
        <p:pic>
          <p:nvPicPr>
            <p:cNvPr id="5" name="Imagen 4" descr="▸ Bienvenidos • A TODA VELA • Aprender a navega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1"/>
            <a:stretch/>
          </p:blipFill>
          <p:spPr bwMode="auto">
            <a:xfrm>
              <a:off x="1" y="108777"/>
              <a:ext cx="3753485" cy="3599815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 descr="ruta en kayak a isla villano - Bigui Sur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3" t="30814"/>
            <a:stretch/>
          </p:blipFill>
          <p:spPr bwMode="auto">
            <a:xfrm>
              <a:off x="1876743" y="1877887"/>
              <a:ext cx="3078480" cy="1830705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CuadroTexto 6"/>
          <p:cNvSpPr txBox="1"/>
          <p:nvPr/>
        </p:nvSpPr>
        <p:spPr>
          <a:xfrm>
            <a:off x="2445831" y="602429"/>
            <a:ext cx="476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 Rounded MT Bold" panose="020F0704030504030204" pitchFamily="34" charset="0"/>
              </a:rPr>
              <a:t>Evoca el anhelo</a:t>
            </a:r>
          </a:p>
          <a:p>
            <a:pPr algn="ctr"/>
            <a:r>
              <a:rPr lang="es-ES" sz="3600" b="1" dirty="0" smtClean="0">
                <a:latin typeface="Arial Rounded MT Bold" panose="020F0704030504030204" pitchFamily="34" charset="0"/>
              </a:rPr>
              <a:t> de mar..</a:t>
            </a:r>
            <a:endParaRPr lang="es-E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93306" y="0"/>
            <a:ext cx="12098694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Aniversario de la muerte de Mª Ana Mogas - Noticias FMMD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8"/>
          <a:stretch/>
        </p:blipFill>
        <p:spPr bwMode="auto">
          <a:xfrm>
            <a:off x="8738604" y="262629"/>
            <a:ext cx="3348718" cy="4673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088209" y="4905791"/>
            <a:ext cx="7380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¡Cómo nos gustaría encontrar en esta Asamblea esas palabras que nos animen a cada una a trabajar con ahínco para construir esas comunidades significativas que </a:t>
            </a:r>
            <a:r>
              <a:rPr lang="es-ES" sz="2400" b="1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deseamos!.</a:t>
            </a:r>
            <a:endParaRPr lang="es-ES" sz="2400" b="1" dirty="0">
              <a:solidFill>
                <a:srgbClr val="222222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 rot="19831128">
            <a:off x="938498" y="3943481"/>
            <a:ext cx="8853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Buscadoras de la </a:t>
            </a:r>
            <a:r>
              <a:rPr lang="es-ES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vitalidad </a:t>
            </a:r>
            <a:r>
              <a:rPr lang="es-E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Rounded MT Bold" panose="020F0704030504030204" pitchFamily="34" charset="0"/>
              </a:rPr>
              <a:t>del Carisma</a:t>
            </a:r>
          </a:p>
        </p:txBody>
      </p:sp>
    </p:spTree>
    <p:extLst>
      <p:ext uri="{BB962C8B-B14F-4D97-AF65-F5344CB8AC3E}">
        <p14:creationId xmlns:p14="http://schemas.microsoft.com/office/powerpoint/2010/main" val="16744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495792" y="412244"/>
            <a:ext cx="6274296" cy="2871674"/>
            <a:chOff x="4495792" y="412244"/>
            <a:chExt cx="6274296" cy="2871674"/>
          </a:xfrm>
        </p:grpSpPr>
        <p:pic>
          <p:nvPicPr>
            <p:cNvPr id="4" name="Picture 2" descr="25 Consejos para escuchar mejor - Human Performa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6541">
              <a:off x="4495792" y="535996"/>
              <a:ext cx="4570228" cy="27479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6493651" y="412244"/>
              <a:ext cx="4276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ESCUCHA…</a:t>
              </a:r>
              <a:endPara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49125" y="2577741"/>
            <a:ext cx="6202736" cy="3355351"/>
            <a:chOff x="149125" y="2577741"/>
            <a:chExt cx="6202736" cy="3355351"/>
          </a:xfrm>
        </p:grpSpPr>
        <p:pic>
          <p:nvPicPr>
            <p:cNvPr id="1026" name="Picture 2" descr="Que es la Plenitud? | Plenitud To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5" y="2577741"/>
              <a:ext cx="4477740" cy="33553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2508211" y="3271428"/>
              <a:ext cx="3843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ALEGRÍA…</a:t>
              </a:r>
              <a:endPara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331074" y="3511364"/>
            <a:ext cx="6502874" cy="2859183"/>
            <a:chOff x="5331074" y="3511364"/>
            <a:chExt cx="6502874" cy="2859183"/>
          </a:xfrm>
        </p:grpSpPr>
        <p:pic>
          <p:nvPicPr>
            <p:cNvPr id="8" name="Picture 2" descr="Qué es la esperanza? | Los Valor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74" y="3511364"/>
              <a:ext cx="4701341" cy="28591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7229620" y="4891783"/>
              <a:ext cx="4604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ESPERANZA…</a:t>
              </a:r>
              <a:endParaRPr lang="es-E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6473" y="2291586"/>
            <a:ext cx="10612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s-AR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la 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interioridad</a:t>
            </a:r>
            <a:endParaRPr lang="es-ES" sz="2800" dirty="0" smtClean="0"/>
          </a:p>
          <a:p>
            <a:pPr lvl="0"/>
            <a:endParaRPr lang="es-ES" sz="2800" i="1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AR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s-AR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Comunidad</a:t>
            </a:r>
            <a:endParaRPr lang="es-ES" sz="2800" dirty="0"/>
          </a:p>
          <a:p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800" dirty="0" smtClean="0"/>
          </a:p>
          <a:p>
            <a:r>
              <a:rPr lang="es-AR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s-AR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misericordia solidaria</a:t>
            </a:r>
            <a:endParaRPr lang="es-ES" sz="2800" dirty="0"/>
          </a:p>
          <a:p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800" dirty="0"/>
          </a:p>
          <a:p>
            <a:pPr lvl="0"/>
            <a:r>
              <a:rPr lang="es-AR" sz="2800" i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s-AR" sz="2800" b="1" i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Casa 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común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ES" sz="2800" dirty="0"/>
          </a:p>
          <a:p>
            <a:r>
              <a:rPr lang="es-AR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s-AR" sz="28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Franciscana Misionera de la </a:t>
            </a:r>
            <a:r>
              <a:rPr lang="es-AR" sz="2800" i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M.D.P.</a:t>
            </a:r>
            <a:endParaRPr lang="es-ES" sz="2800" dirty="0"/>
          </a:p>
        </p:txBody>
      </p:sp>
      <p:pic>
        <p:nvPicPr>
          <p:cNvPr id="1026" name="Picture 2" descr="25 Consejos para escuchar mejor - Human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47" y="181314"/>
            <a:ext cx="6242461" cy="3753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CuadroTexto 4"/>
          <p:cNvSpPr txBox="1"/>
          <p:nvPr/>
        </p:nvSpPr>
        <p:spPr>
          <a:xfrm>
            <a:off x="1570181" y="537260"/>
            <a:ext cx="520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ESCUCHA…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803</TotalTime>
  <Words>562</Words>
  <Application>Microsoft Office PowerPoint</Application>
  <PresentationFormat>Panorámica</PresentationFormat>
  <Paragraphs>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Century Gothic</vt:lpstr>
      <vt:lpstr>Courier New</vt:lpstr>
      <vt:lpstr>Lucida Calligraphy</vt:lpstr>
      <vt:lpstr>Symbol</vt:lpstr>
      <vt:lpstr>Times New Roman</vt:lpstr>
      <vt:lpstr>Verdana</vt:lpstr>
      <vt:lpstr>Wingdings</vt:lpstr>
      <vt:lpstr>Wingdings 3</vt:lpstr>
      <vt:lpstr>Espiral</vt:lpstr>
      <vt:lpstr>1_Espiral</vt:lpstr>
      <vt:lpstr>Presentación de PowerPoint</vt:lpstr>
      <vt:lpstr>Presentación de PowerPoint</vt:lpstr>
      <vt:lpstr>Presentación de PowerPoint</vt:lpstr>
      <vt:lpstr>¿Cómo vivir la vida consagrada como FMMDP en nuestros países y culturas?  </vt:lpstr>
      <vt:lpstr>El Espíritu nos transformará en            “ODRES NUEVOS”</vt:lpstr>
      <vt:lpstr>Hacer sencillamente que los odres transformados desborden Evangelio…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Madre General</cp:lastModifiedBy>
  <cp:revision>48</cp:revision>
  <dcterms:created xsi:type="dcterms:W3CDTF">2021-08-22T11:10:17Z</dcterms:created>
  <dcterms:modified xsi:type="dcterms:W3CDTF">2021-09-07T11:38:34Z</dcterms:modified>
</cp:coreProperties>
</file>