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60" r:id="rId3"/>
    <p:sldId id="261" r:id="rId4"/>
    <p:sldId id="262" r:id="rId5"/>
    <p:sldId id="263" r:id="rId6"/>
    <p:sldId id="275" r:id="rId7"/>
    <p:sldId id="277" r:id="rId8"/>
    <p:sldId id="276" r:id="rId9"/>
    <p:sldId id="266" r:id="rId10"/>
    <p:sldId id="267" r:id="rId11"/>
    <p:sldId id="268" r:id="rId12"/>
    <p:sldId id="278" r:id="rId13"/>
    <p:sldId id="272" r:id="rId14"/>
    <p:sldId id="269" r:id="rId15"/>
    <p:sldId id="270" r:id="rId16"/>
    <p:sldId id="271" r:id="rId17"/>
    <p:sldId id="279" r:id="rId18"/>
    <p:sldId id="284" r:id="rId19"/>
    <p:sldId id="286" r:id="rId20"/>
    <p:sldId id="285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orte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orte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orte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orte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orte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orte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orte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orte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orte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E7F00"/>
    <a:srgbClr val="FF9225"/>
    <a:srgbClr val="00003A"/>
    <a:srgbClr val="FF9966"/>
    <a:srgbClr val="82C7CC"/>
    <a:srgbClr val="A251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9" autoAdjust="0"/>
    <p:restoredTop sz="94631" autoAdjust="0"/>
  </p:normalViewPr>
  <p:slideViewPr>
    <p:cSldViewPr>
      <p:cViewPr varScale="1">
        <p:scale>
          <a:sx n="70" d="100"/>
          <a:sy n="70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CCF0306-89C2-458C-9918-DBC9B26D6DB1}" type="datetimeFigureOut">
              <a:rPr lang="en-US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CB9946C-8223-4F0B-8348-D2504367E1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0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2EB0BAF7-2FC6-44CD-BC61-B902E87256CD}" type="slidenum">
              <a:rPr lang="en-US" altLang="es-ES" sz="1200" smtClean="0"/>
              <a:pPr eaLnBrk="1" hangingPunct="1"/>
              <a:t>1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525CF354-3040-4481-995F-7A9AA1DD4629}" type="slidenum">
              <a:rPr lang="en-US" altLang="es-ES" sz="1200" smtClean="0"/>
              <a:pPr eaLnBrk="1" hangingPunct="1"/>
              <a:t>10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8B28800E-959F-46FC-9585-77443951EA1E}" type="slidenum">
              <a:rPr lang="en-US" altLang="es-ES" sz="1200" smtClean="0"/>
              <a:pPr eaLnBrk="1" hangingPunct="1"/>
              <a:t>11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E8E9D701-AB12-4656-872F-12CA20F43626}" type="slidenum">
              <a:rPr lang="en-US" altLang="es-ES" sz="1200" smtClean="0"/>
              <a:pPr eaLnBrk="1" hangingPunct="1"/>
              <a:t>12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D6CF50F4-CD8E-43B0-9FC2-7B19B4B2A0AC}" type="slidenum">
              <a:rPr lang="en-US" altLang="es-ES" sz="1200" smtClean="0"/>
              <a:pPr eaLnBrk="1" hangingPunct="1"/>
              <a:t>13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128E4280-6547-4C99-B921-FB64EE96DC2D}" type="slidenum">
              <a:rPr lang="en-US" altLang="es-ES" sz="1200" smtClean="0"/>
              <a:pPr eaLnBrk="1" hangingPunct="1"/>
              <a:t>14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30F7868F-857F-475D-AFDB-7A29D6E9A50B}" type="slidenum">
              <a:rPr lang="en-US" altLang="es-ES" sz="1200" smtClean="0"/>
              <a:pPr eaLnBrk="1" hangingPunct="1"/>
              <a:t>15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5681E3DC-F72F-4D63-A41B-57C6607B03A4}" type="slidenum">
              <a:rPr lang="en-US" altLang="es-ES" sz="1200" smtClean="0"/>
              <a:pPr eaLnBrk="1" hangingPunct="1"/>
              <a:t>16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CE79C6B9-FDBE-494C-B589-34A4C3634CB5}" type="slidenum">
              <a:rPr lang="en-US" altLang="es-ES" sz="1200" smtClean="0"/>
              <a:pPr eaLnBrk="1" hangingPunct="1"/>
              <a:t>17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AF7BFDBF-4FFF-4CA8-8036-9BDD11DED29B}" type="slidenum">
              <a:rPr lang="en-US" altLang="es-ES" sz="1200" smtClean="0"/>
              <a:pPr eaLnBrk="1" hangingPunct="1"/>
              <a:t>18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E555E80C-D031-4F3C-83E3-DF2CF5177DD2}" type="slidenum">
              <a:rPr lang="en-US" altLang="es-ES" sz="1200" smtClean="0"/>
              <a:pPr eaLnBrk="1" hangingPunct="1"/>
              <a:t>19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E67E99D9-485C-4C27-8459-5B2FEA137927}" type="slidenum">
              <a:rPr lang="en-US" altLang="es-ES" sz="1200" smtClean="0"/>
              <a:pPr eaLnBrk="1" hangingPunct="1"/>
              <a:t>2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0297FA83-0FA1-4C5A-A082-9E3BFD750D23}" type="slidenum">
              <a:rPr lang="en-US" altLang="es-ES" sz="1200" smtClean="0"/>
              <a:pPr eaLnBrk="1" hangingPunct="1"/>
              <a:t>20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ACA9F950-8E2B-4C4F-9D53-8714766408C8}" type="slidenum">
              <a:rPr lang="en-US" altLang="es-ES" sz="1200" smtClean="0"/>
              <a:pPr eaLnBrk="1" hangingPunct="1"/>
              <a:t>3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BB53D932-3F0C-407E-ADE1-130822E8E45A}" type="slidenum">
              <a:rPr lang="en-US" altLang="es-ES" sz="1200" smtClean="0"/>
              <a:pPr eaLnBrk="1" hangingPunct="1"/>
              <a:t>4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C6862F31-5DE6-4696-888B-B80C945C2DC8}" type="slidenum">
              <a:rPr lang="en-US" altLang="es-ES" sz="1200" smtClean="0"/>
              <a:pPr eaLnBrk="1" hangingPunct="1"/>
              <a:t>5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7BD4F1FF-FF03-4CA3-AF30-FBB9945282D5}" type="slidenum">
              <a:rPr lang="en-US" altLang="es-ES" sz="1200" smtClean="0"/>
              <a:pPr eaLnBrk="1" hangingPunct="1"/>
              <a:t>6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77883FF1-7F13-42F7-B6B6-D56682ED5E89}" type="slidenum">
              <a:rPr lang="en-US" altLang="es-ES" sz="1200" smtClean="0"/>
              <a:pPr eaLnBrk="1" hangingPunct="1"/>
              <a:t>7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4FF0B756-EF7B-4ABE-A376-1A158619CCDC}" type="slidenum">
              <a:rPr lang="en-US" altLang="es-ES" sz="1200" smtClean="0"/>
              <a:pPr eaLnBrk="1" hangingPunct="1"/>
              <a:t>8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/>
            <a:fld id="{889FD52E-645D-4D7E-9D9D-8F91513C33AD}" type="slidenum">
              <a:rPr lang="en-US" altLang="es-ES" sz="1200" smtClean="0"/>
              <a:pPr eaLnBrk="1" hangingPunct="1"/>
              <a:t>9</a:t>
            </a:fld>
            <a:endParaRPr lang="en-US" altLang="es-E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D778-9DA5-44F5-B9DF-D08B78FE3F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386369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D38D-7DDB-4F3F-9464-867C4E7A30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645398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6C098-5E7F-49A4-B5DD-BB45F6E74E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817898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CBAD-2EBC-413B-A6AE-DED0EC3CA1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821376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7A8E3-CDB2-4ED2-AB73-64E21CA074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353804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29B1-9BA2-4A46-8018-51C6776008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47418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41F1-FBE9-449D-92D7-6C7EC22F05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96113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0997B-3F1E-4CD2-BFA8-7D2C645BF5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857216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183B8-C4CA-41D8-97EF-FB0ECC9672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182135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EA445-290F-4084-9F3A-A29B304C80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797723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38D3-45A1-4277-A14D-49B3D71ABE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887243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1E39FAA-3D03-4F37-8AA2-11F7584B5C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fondon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-142875"/>
            <a:ext cx="9794876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03238" y="4500563"/>
            <a:ext cx="8640762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1400" b="1">
                <a:solidFill>
                  <a:schemeClr val="bg1"/>
                </a:solidFill>
                <a:latin typeface="Arial" charset="0"/>
              </a:rPr>
              <a:t>Esta presentaci</a:t>
            </a:r>
            <a:r>
              <a:rPr lang="es-ES" altLang="es-ES" sz="1400" b="1">
                <a:solidFill>
                  <a:schemeClr val="bg1"/>
                </a:solidFill>
                <a:latin typeface="Arial" charset="0"/>
              </a:rPr>
              <a:t>ón quiere ser un homenaje a nuestra Madre Tierra en este Año Internacional del Planeta.</a:t>
            </a:r>
          </a:p>
          <a:p>
            <a:pPr eaLnBrk="1" hangingPunct="1">
              <a:spcBef>
                <a:spcPct val="50000"/>
              </a:spcBef>
            </a:pPr>
            <a:endParaRPr lang="es-ES" altLang="es-ES" sz="1400" b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solidFill>
                  <a:schemeClr val="bg1"/>
                </a:solidFill>
                <a:latin typeface="Arial" charset="0"/>
              </a:rPr>
              <a:t>La última diapositiva repite toda la música instrumental.  Es una pausa para favorecer la interiorización…  Un mismo mensaje en muchas lenguas: </a:t>
            </a:r>
            <a:r>
              <a:rPr lang="es-ES" altLang="es-ES" sz="1400" b="1" i="1">
                <a:solidFill>
                  <a:schemeClr val="bg1"/>
                </a:solidFill>
                <a:latin typeface="Arial" charset="0"/>
              </a:rPr>
              <a:t>“Nuestra tierra es nuestro hogar.  Cuidémosla”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1400" b="1">
                <a:solidFill>
                  <a:schemeClr val="bg1"/>
                </a:solidFill>
                <a:latin typeface="Arial" charset="0"/>
              </a:rPr>
              <a:t>NOTA:  la presentación va con la</a:t>
            </a:r>
            <a:r>
              <a:rPr lang="es-ES" altLang="es-ES" b="1">
                <a:solidFill>
                  <a:schemeClr val="bg1"/>
                </a:solidFill>
                <a:latin typeface="Arial" charset="0"/>
              </a:rPr>
              <a:t> música automáticamente.</a:t>
            </a:r>
          </a:p>
          <a:p>
            <a:pPr algn="r" eaLnBrk="1" hangingPunct="1">
              <a:spcBef>
                <a:spcPct val="50000"/>
              </a:spcBef>
            </a:pPr>
            <a:r>
              <a:rPr lang="es-ES" altLang="es-ES" b="1">
                <a:solidFill>
                  <a:schemeClr val="bg1"/>
                </a:solidFill>
                <a:latin typeface="Arial" charset="0"/>
              </a:rPr>
              <a:t>www.casaoracionstj.org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708400" y="333375"/>
            <a:ext cx="5040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>
                <a:solidFill>
                  <a:schemeClr val="bg1"/>
                </a:solidFill>
                <a:latin typeface="Arial" charset="0"/>
              </a:rPr>
              <a:t>Canto:  Este lugar es tierra sagrada.  Plataforma STJ.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071938" y="2500313"/>
            <a:ext cx="5072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ES" sz="2400" b="1">
                <a:latin typeface="Papyrus" pitchFamily="66" charset="0"/>
              </a:rPr>
              <a:t> ESTE  LUGAR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s-ES" sz="2400" b="1">
                <a:latin typeface="Papyrus" pitchFamily="66" charset="0"/>
              </a:rPr>
              <a:t>ES TIERRA SAGRADA</a:t>
            </a:r>
            <a:endParaRPr lang="es-ES" altLang="es-ES" sz="2400" b="1">
              <a:latin typeface="Papyru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48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rgbClr val="FFFF00">
              <a:alpha val="2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4787900" y="5516563"/>
            <a:ext cx="3600450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99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de Amigos</a:t>
            </a:r>
          </a:p>
        </p:txBody>
      </p:sp>
      <p:pic>
        <p:nvPicPr>
          <p:cNvPr id="10253" name="Picture 13" descr="pazo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3589337" cy="3708400"/>
          </a:xfrm>
          <a:prstGeom prst="rect">
            <a:avLst/>
          </a:prstGeom>
          <a:noFill/>
          <a:ln w="635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87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animBg="1"/>
      <p:bldP spid="286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48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rgbClr val="000099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s-ES" sz="7200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5148263" y="5589588"/>
            <a:ext cx="2697162" cy="611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chemeClr val="bg1"/>
                </a:solidFill>
                <a:effectLst>
                  <a:outerShdw dist="35921" dir="2700000" algn="ctr" rotWithShape="0">
                    <a:srgbClr val="003366"/>
                  </a:outerShdw>
                </a:effectLst>
                <a:latin typeface="Monotype Corsiva"/>
              </a:rPr>
              <a:t>de Luz</a:t>
            </a:r>
          </a:p>
        </p:txBody>
      </p:sp>
      <p:pic>
        <p:nvPicPr>
          <p:cNvPr id="11275" name="Picture 11" descr="mundo_reflejos%20%285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90700"/>
            <a:ext cx="4392613" cy="329565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99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014538" y="260350"/>
            <a:ext cx="71294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Papyrus" pitchFamily="66" charset="0"/>
                <a:cs typeface="+mn-cs"/>
              </a:rPr>
              <a:t> </a:t>
            </a:r>
            <a:r>
              <a:rPr lang="en-US" sz="4800" b="1" dirty="0">
                <a:solidFill>
                  <a:schemeClr val="accent5"/>
                </a:solidFill>
                <a:latin typeface="Papyrus" pitchFamily="66" charset="0"/>
                <a:cs typeface="+mn-cs"/>
              </a:rPr>
              <a:t>¡</a:t>
            </a:r>
            <a:r>
              <a:rPr lang="en-US" sz="4800" b="1" dirty="0">
                <a:solidFill>
                  <a:schemeClr val="accent1"/>
                </a:solidFill>
                <a:latin typeface="Papyrus" pitchFamily="66" charset="0"/>
                <a:cs typeface="+mn-cs"/>
              </a:rPr>
              <a:t>ESTE  LUGAR!</a:t>
            </a:r>
            <a:endParaRPr lang="es-ES" sz="4800" b="1" dirty="0">
              <a:solidFill>
                <a:schemeClr val="accent1"/>
              </a:solidFill>
              <a:latin typeface="Papyrus" pitchFamily="66" charset="0"/>
              <a:cs typeface="+mn-cs"/>
            </a:endParaRPr>
          </a:p>
        </p:txBody>
      </p:sp>
      <p:pic>
        <p:nvPicPr>
          <p:cNvPr id="13315" name="3 Imagen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0"/>
            <a:ext cx="507206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7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2625" y="260350"/>
            <a:ext cx="7129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48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rgbClr val="82C7CC">
              <a:alpha val="2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4859338" y="5445125"/>
            <a:ext cx="3384550" cy="755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00008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Distinta</a:t>
            </a:r>
          </a:p>
        </p:txBody>
      </p:sp>
      <p:pic>
        <p:nvPicPr>
          <p:cNvPr id="13326" name="Picture 14" descr="mo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552"/>
          <a:stretch>
            <a:fillRect/>
          </a:stretch>
        </p:blipFill>
        <p:spPr bwMode="auto">
          <a:xfrm>
            <a:off x="971550" y="1628775"/>
            <a:ext cx="3960813" cy="3643313"/>
          </a:xfrm>
          <a:prstGeom prst="rect">
            <a:avLst/>
          </a:prstGeom>
          <a:noFill/>
          <a:ln w="635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079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nimBg="1"/>
      <p:bldP spid="337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48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rgbClr val="FF9966">
              <a:alpha val="2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4859338" y="5624513"/>
            <a:ext cx="3457575" cy="684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00004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de Hijos</a:t>
            </a:r>
          </a:p>
        </p:txBody>
      </p:sp>
      <p:pic>
        <p:nvPicPr>
          <p:cNvPr id="14343" name="Picture 8" descr="y1pnenm13nPWSV9B0XwIaV2x9N3CusVHpz3wYjJMct8gdHCD9DNv_iCY8EenQIwWH3i-sBvjCXBv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5750"/>
            <a:ext cx="4105275" cy="3960813"/>
          </a:xfrm>
          <a:prstGeom prst="rect">
            <a:avLst/>
          </a:prstGeom>
          <a:noFill/>
          <a:ln w="6350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59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/>
      <p:bldP spid="307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48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067175" y="5300663"/>
            <a:ext cx="4465638" cy="1098550"/>
          </a:xfrm>
          <a:prstGeom prst="rect">
            <a:avLst/>
          </a:prstGeom>
          <a:solidFill>
            <a:schemeClr val="hlink">
              <a:alpha val="21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66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4284663" y="5516563"/>
            <a:ext cx="4103687" cy="611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6421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de Hermanos</a:t>
            </a:r>
          </a:p>
        </p:txBody>
      </p:sp>
      <p:pic>
        <p:nvPicPr>
          <p:cNvPr id="15367" name="Picture 7" descr="herm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881188"/>
            <a:ext cx="3973512" cy="3240087"/>
          </a:xfrm>
          <a:prstGeom prst="rect">
            <a:avLst/>
          </a:prstGeom>
          <a:noFill/>
          <a:ln w="63500">
            <a:solidFill>
              <a:srgbClr val="A251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202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animBg="1"/>
      <p:bldP spid="317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48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rgbClr val="FF9966">
              <a:alpha val="2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4859338" y="5516563"/>
            <a:ext cx="3457575" cy="684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00003A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de Dios</a:t>
            </a:r>
          </a:p>
        </p:txBody>
      </p:sp>
      <p:pic>
        <p:nvPicPr>
          <p:cNvPr id="16395" name="Picture 11" descr="Gaia-Hae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4465638" cy="3400425"/>
          </a:xfrm>
          <a:prstGeom prst="rect">
            <a:avLst/>
          </a:prstGeom>
          <a:noFill/>
          <a:ln w="63500">
            <a:solidFill>
              <a:srgbClr val="FF92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2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animBg="1"/>
      <p:bldP spid="327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mundo_reflejos%20%2831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3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014538" y="500063"/>
            <a:ext cx="71294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Papyrus" pitchFamily="66" charset="0"/>
                <a:cs typeface="+mn-cs"/>
              </a:rPr>
              <a:t> </a:t>
            </a:r>
            <a:r>
              <a:rPr lang="en-US" sz="4800" b="1" dirty="0">
                <a:solidFill>
                  <a:schemeClr val="accent5"/>
                </a:solidFill>
                <a:latin typeface="Papyrus" pitchFamily="66" charset="0"/>
                <a:cs typeface="+mn-cs"/>
              </a:rPr>
              <a:t>¡</a:t>
            </a:r>
            <a:r>
              <a:rPr lang="en-US" sz="4800" b="1" dirty="0">
                <a:solidFill>
                  <a:schemeClr val="accent1"/>
                </a:solidFill>
                <a:latin typeface="Papyrus" pitchFamily="66" charset="0"/>
                <a:cs typeface="+mn-cs"/>
              </a:rPr>
              <a:t>ESTE  LUGAR!</a:t>
            </a:r>
            <a:endParaRPr lang="es-ES" sz="4800" b="1" dirty="0">
              <a:solidFill>
                <a:schemeClr val="accent1"/>
              </a:solidFill>
              <a:latin typeface="Papyrus" pitchFamily="66" charset="0"/>
              <a:cs typeface="+mn-cs"/>
            </a:endParaRPr>
          </a:p>
        </p:txBody>
      </p:sp>
    </p:spTree>
  </p:cSld>
  <p:clrMapOvr>
    <a:masterClrMapping/>
  </p:clrMapOvr>
  <p:transition spd="slow" advTm="15631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7" descr="Image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28082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1" name="Picture 29" descr="Imagen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28082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0" name="Picture 28" descr="Image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28082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mundo_reflejos (149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28082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5040313" y="5143500"/>
            <a:ext cx="41433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324225" algn="l"/>
              </a:tabLst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tabLst>
                <a:tab pos="3324225" algn="l"/>
              </a:tabLst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tabLst>
                <a:tab pos="3324225" algn="l"/>
              </a:tabLst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tabLst>
                <a:tab pos="3324225" algn="l"/>
              </a:tabLst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tabLst>
                <a:tab pos="3324225" algn="l"/>
              </a:tabLst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24225" algn="l"/>
              </a:tabLs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24225" algn="l"/>
              </a:tabLs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24225" algn="l"/>
              </a:tabLs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24225" algn="l"/>
              </a:tabLs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algn="r"/>
            <a:r>
              <a:rPr lang="pt-BR" altLang="es-ES" sz="1100" b="1">
                <a:solidFill>
                  <a:srgbClr val="800080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fr-FR" altLang="es-ES" sz="11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Notre terre est notre maison. Prenons-en soin.</a:t>
            </a:r>
            <a:br>
              <a:rPr lang="fr-FR" altLang="es-ES" sz="11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fr-FR" altLang="es-ES" sz="11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fr-FR" altLang="es-ES" sz="800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fr-FR" altLang="es-ES" sz="800" u="sng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Franc</a:t>
            </a:r>
            <a:r>
              <a:rPr lang="fr-FR" altLang="es-ES" sz="800" u="sng">
                <a:solidFill>
                  <a:srgbClr val="FF3300"/>
                </a:solidFill>
                <a:ea typeface="Times New Roman" pitchFamily="18" charset="0"/>
                <a:cs typeface="Tahoma" pitchFamily="34" charset="0"/>
              </a:rPr>
              <a:t>é</a:t>
            </a:r>
            <a:r>
              <a:rPr lang="fr-FR" altLang="es-ES" sz="800" u="sng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</a:t>
            </a:r>
            <a:r>
              <a:rPr lang="fr-FR" altLang="es-ES" sz="800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-) </a:t>
            </a:r>
          </a:p>
          <a:p>
            <a:pPr algn="r"/>
            <a:endParaRPr lang="es-ES" altLang="es-ES" sz="800">
              <a:ea typeface="Times New Roman" pitchFamily="18" charset="0"/>
              <a:cs typeface="Tahoma" pitchFamily="34" charset="0"/>
            </a:endParaRPr>
          </a:p>
          <a:p>
            <a:pPr algn="r"/>
            <a:r>
              <a:rPr lang="fr-FR" altLang="es-ES" sz="1100" b="1">
                <a:solidFill>
                  <a:srgbClr val="FF9900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en-GB" altLang="es-ES" sz="1100" b="1">
                <a:solidFill>
                  <a:srgbClr val="FE7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Onze aarde is ons thuis. Laten we er goed voor zorgen!</a:t>
            </a:r>
            <a:br>
              <a:rPr lang="en-GB" altLang="es-ES" sz="1100" b="1">
                <a:solidFill>
                  <a:srgbClr val="FE7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GB" altLang="es-ES" sz="800">
                <a:solidFill>
                  <a:srgbClr val="FE7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n-GB" altLang="es-ES" sz="800" u="sng">
                <a:solidFill>
                  <a:srgbClr val="FE7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Holand</a:t>
            </a:r>
            <a:r>
              <a:rPr lang="en-GB" altLang="es-ES" sz="800" u="sng">
                <a:solidFill>
                  <a:srgbClr val="FE7F00"/>
                </a:solidFill>
                <a:ea typeface="Times New Roman" pitchFamily="18" charset="0"/>
                <a:cs typeface="Tahoma" pitchFamily="34" charset="0"/>
              </a:rPr>
              <a:t>é</a:t>
            </a:r>
            <a:r>
              <a:rPr lang="en-GB" altLang="es-ES" sz="800" u="sng">
                <a:solidFill>
                  <a:srgbClr val="FE7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</a:t>
            </a:r>
            <a:r>
              <a:rPr lang="en-GB" altLang="es-ES" sz="800">
                <a:solidFill>
                  <a:srgbClr val="FE7F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-)</a:t>
            </a:r>
          </a:p>
          <a:p>
            <a:pPr algn="r"/>
            <a:endParaRPr lang="es-ES" altLang="es-ES" sz="800">
              <a:ea typeface="Times New Roman" pitchFamily="18" charset="0"/>
              <a:cs typeface="Tahoma" pitchFamily="34" charset="0"/>
            </a:endParaRPr>
          </a:p>
          <a:p>
            <a:pPr algn="r"/>
            <a:r>
              <a:rPr lang="en-GB" altLang="es-ES" sz="1100" b="1">
                <a:latin typeface="Tahoma" pitchFamily="34" charset="0"/>
                <a:ea typeface="Times New Roman" pitchFamily="18" charset="0"/>
                <a:cs typeface="Tahoma" pitchFamily="34" charset="0"/>
              </a:rPr>
              <a:t>AA duniya anpnu ghar che. </a:t>
            </a:r>
            <a:br>
              <a:rPr lang="en-GB" altLang="es-ES" sz="11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GB" altLang="es-ES" sz="1100" b="1">
                <a:latin typeface="Tahoma" pitchFamily="34" charset="0"/>
                <a:ea typeface="Times New Roman" pitchFamily="18" charset="0"/>
                <a:cs typeface="Tahoma" pitchFamily="34" charset="0"/>
              </a:rPr>
              <a:t>Apne bdhaye sathe mali ane theni smbhal karvi joiye</a:t>
            </a:r>
            <a:br>
              <a:rPr lang="en-GB" altLang="es-ES" sz="11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GB" altLang="es-ES" sz="800"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n-GB" altLang="es-ES" sz="800" u="sng">
                <a:latin typeface="Tahoma" pitchFamily="34" charset="0"/>
                <a:ea typeface="Times New Roman" pitchFamily="18" charset="0"/>
                <a:cs typeface="Tahoma" pitchFamily="34" charset="0"/>
              </a:rPr>
              <a:t>Gujrati</a:t>
            </a:r>
            <a:r>
              <a:rPr lang="en-GB" altLang="es-ES" sz="800">
                <a:latin typeface="Tahoma" pitchFamily="34" charset="0"/>
                <a:ea typeface="Times New Roman" pitchFamily="18" charset="0"/>
                <a:cs typeface="Tahoma" pitchFamily="34" charset="0"/>
              </a:rPr>
              <a:t>, )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067175" y="115888"/>
            <a:ext cx="3794125" cy="1166812"/>
            <a:chOff x="2562" y="73"/>
            <a:chExt cx="2390" cy="735"/>
          </a:xfrm>
        </p:grpSpPr>
        <p:pic>
          <p:nvPicPr>
            <p:cNvPr id="19478" name="Picture 6" descr="lengua-arabe[1]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346"/>
              <a:ext cx="9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Rectangle 11"/>
            <p:cNvSpPr>
              <a:spLocks noChangeArrowheads="1"/>
            </p:cNvSpPr>
            <p:nvPr/>
          </p:nvSpPr>
          <p:spPr bwMode="auto">
            <a:xfrm>
              <a:off x="2744" y="73"/>
              <a:ext cx="22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9pPr>
            </a:lstStyle>
            <a:p>
              <a:pPr algn="ctr"/>
              <a:r>
                <a:rPr lang="pt-BR" altLang="es-ES" sz="1200">
                  <a:cs typeface="Times New Roman" pitchFamily="18" charset="0"/>
                </a:rPr>
                <a:t> </a:t>
              </a:r>
              <a:r>
                <a:rPr lang="en-GB" altLang="es-ES" sz="1200" b="1">
                  <a:solidFill>
                    <a:srgbClr val="CC0000"/>
                  </a:solidFill>
                  <a:latin typeface="Tahoma" pitchFamily="34" charset="0"/>
                  <a:cs typeface="Times New Roman" pitchFamily="18" charset="0"/>
                </a:rPr>
                <a:t>Our Earth is</a:t>
              </a:r>
              <a:r>
                <a:rPr lang="en-GB" altLang="es-ES" sz="1200" b="1">
                  <a:solidFill>
                    <a:srgbClr val="CC0000"/>
                  </a:solidFill>
                  <a:cs typeface="Times New Roman" pitchFamily="18" charset="0"/>
                </a:rPr>
                <a:t> </a:t>
              </a:r>
              <a:r>
                <a:rPr lang="en-GB" altLang="es-ES" sz="1200" b="1">
                  <a:solidFill>
                    <a:srgbClr val="CC0000"/>
                  </a:solidFill>
                  <a:latin typeface="Tahoma" pitchFamily="34" charset="0"/>
                  <a:cs typeface="Times New Roman" pitchFamily="18" charset="0"/>
                </a:rPr>
                <a:t>our home. Let's take care of it.</a:t>
              </a:r>
              <a:r>
                <a:rPr lang="en-GB" altLang="es-ES" sz="1000">
                  <a:solidFill>
                    <a:srgbClr val="CC3300"/>
                  </a:solidFill>
                  <a:latin typeface="Tahoma" pitchFamily="34" charset="0"/>
                  <a:cs typeface="Times New Roman" pitchFamily="18" charset="0"/>
                </a:rPr>
                <a:t/>
              </a:r>
              <a:br>
                <a:rPr lang="en-GB" altLang="es-ES" sz="1000">
                  <a:solidFill>
                    <a:srgbClr val="CC3300"/>
                  </a:solidFill>
                  <a:latin typeface="Tahoma" pitchFamily="34" charset="0"/>
                  <a:cs typeface="Times New Roman" pitchFamily="18" charset="0"/>
                </a:rPr>
              </a:br>
              <a:r>
                <a:rPr lang="pt-BR" altLang="es-ES" sz="1000">
                  <a:solidFill>
                    <a:srgbClr val="CC3300"/>
                  </a:solidFill>
                  <a:latin typeface="Tahoma" pitchFamily="34" charset="0"/>
                  <a:cs typeface="Times New Roman" pitchFamily="18" charset="0"/>
                </a:rPr>
                <a:t>(</a:t>
              </a:r>
              <a:r>
                <a:rPr lang="pt-BR" altLang="es-ES" sz="1000" u="sng">
                  <a:solidFill>
                    <a:srgbClr val="CC3300"/>
                  </a:solidFill>
                  <a:latin typeface="Tahoma" pitchFamily="34" charset="0"/>
                  <a:cs typeface="Times New Roman" pitchFamily="18" charset="0"/>
                </a:rPr>
                <a:t>Ingl</a:t>
              </a:r>
              <a:r>
                <a:rPr lang="pt-BR" altLang="es-ES" sz="1000" u="sng">
                  <a:solidFill>
                    <a:srgbClr val="CC3300"/>
                  </a:solidFill>
                  <a:cs typeface="Times New Roman" pitchFamily="18" charset="0"/>
                </a:rPr>
                <a:t>é</a:t>
              </a:r>
              <a:r>
                <a:rPr lang="pt-BR" altLang="es-ES" sz="1000" u="sng">
                  <a:solidFill>
                    <a:srgbClr val="CC3300"/>
                  </a:solidFill>
                  <a:latin typeface="Tahoma" pitchFamily="34" charset="0"/>
                  <a:cs typeface="Times New Roman" pitchFamily="18" charset="0"/>
                </a:rPr>
                <a:t>s</a:t>
              </a:r>
              <a:r>
                <a:rPr lang="pt-BR" altLang="es-ES" sz="1000">
                  <a:solidFill>
                    <a:srgbClr val="CC3300"/>
                  </a:solidFill>
                  <a:latin typeface="Tahoma" pitchFamily="34" charset="0"/>
                  <a:cs typeface="Times New Roman" pitchFamily="18" charset="0"/>
                </a:rPr>
                <a:t>,)</a:t>
              </a:r>
              <a:endParaRPr lang="es-ES" altLang="es-ES" sz="900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50825" y="188913"/>
            <a:ext cx="3716338" cy="930275"/>
            <a:chOff x="158" y="119"/>
            <a:chExt cx="2341" cy="586"/>
          </a:xfrm>
        </p:grpSpPr>
        <p:pic>
          <p:nvPicPr>
            <p:cNvPr id="19476" name="Picture 12" descr="lengua-hebreo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19"/>
              <a:ext cx="193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Text Box 17"/>
            <p:cNvSpPr txBox="1">
              <a:spLocks noChangeArrowheads="1"/>
            </p:cNvSpPr>
            <p:nvPr/>
          </p:nvSpPr>
          <p:spPr bwMode="auto">
            <a:xfrm>
              <a:off x="158" y="436"/>
              <a:ext cx="22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s-ES" sz="1200" b="1">
                  <a:solidFill>
                    <a:srgbClr val="000066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Nossa Terra </a:t>
              </a:r>
              <a:r>
                <a:rPr lang="pt-BR" altLang="es-ES" sz="1200" b="1">
                  <a:solidFill>
                    <a:srgbClr val="000066"/>
                  </a:solidFill>
                  <a:ea typeface="Times New Roman" pitchFamily="18" charset="0"/>
                  <a:cs typeface="Tahoma" pitchFamily="34" charset="0"/>
                </a:rPr>
                <a:t>é</a:t>
              </a:r>
              <a:r>
                <a:rPr lang="pt-BR" altLang="es-ES" sz="1200" b="1">
                  <a:solidFill>
                    <a:srgbClr val="000066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nosso lugar. Cuidemos dela.</a:t>
              </a:r>
              <a:br>
                <a:rPr lang="pt-BR" altLang="es-ES" sz="1200" b="1">
                  <a:solidFill>
                    <a:srgbClr val="000066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</a:br>
              <a:r>
                <a:rPr lang="pt-BR" altLang="es-ES" sz="1000">
                  <a:solidFill>
                    <a:srgbClr val="000066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(</a:t>
              </a:r>
              <a:r>
                <a:rPr lang="pt-BR" altLang="es-ES" sz="1000" u="sng">
                  <a:solidFill>
                    <a:srgbClr val="000066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Portugu</a:t>
              </a:r>
              <a:r>
                <a:rPr lang="pt-BR" altLang="es-ES" sz="1000" u="sng">
                  <a:solidFill>
                    <a:srgbClr val="000066"/>
                  </a:solidFill>
                  <a:ea typeface="Times New Roman" pitchFamily="18" charset="0"/>
                  <a:cs typeface="Tahoma" pitchFamily="34" charset="0"/>
                </a:rPr>
                <a:t>é</a:t>
              </a:r>
              <a:r>
                <a:rPr lang="pt-BR" altLang="es-ES" sz="1000" u="sng">
                  <a:solidFill>
                    <a:srgbClr val="000066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s</a:t>
              </a:r>
              <a:r>
                <a:rPr lang="pt-BR" altLang="es-ES" sz="1000">
                  <a:solidFill>
                    <a:srgbClr val="000066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-, Brasil) </a:t>
              </a:r>
              <a:endParaRPr lang="es-ES" altLang="es-ES">
                <a:solidFill>
                  <a:srgbClr val="000066"/>
                </a:solidFill>
                <a:ea typeface="Times New Roman" pitchFamily="18" charset="0"/>
                <a:cs typeface="Tahoma" pitchFamily="34" charset="0"/>
              </a:endParaRPr>
            </a:p>
          </p:txBody>
        </p:sp>
      </p:grp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0" y="1268413"/>
            <a:ext cx="38163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algn="ctr"/>
            <a:r>
              <a:rPr lang="es-ES" altLang="es-ES" sz="1200" b="1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qarma'</a:t>
            </a:r>
            <a:r>
              <a:rPr lang="es-ES" altLang="es-ES" sz="1200" b="1">
                <a:solidFill>
                  <a:srgbClr val="CC0000"/>
                </a:solidFill>
                <a:ea typeface="Times New Roman" pitchFamily="18" charset="0"/>
                <a:cs typeface="Tahoma" pitchFamily="34" charset="0"/>
              </a:rPr>
              <a:t>  </a:t>
            </a:r>
            <a:r>
              <a:rPr lang="es-ES" altLang="es-ES" sz="1200" b="1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na</a:t>
            </a:r>
            <a:r>
              <a:rPr lang="es-ES" altLang="es-ES" sz="1200" b="1">
                <a:solidFill>
                  <a:srgbClr val="CC0000"/>
                </a:solidFill>
                <a:ea typeface="Times New Roman" pitchFamily="18" charset="0"/>
                <a:cs typeface="Tahoma" pitchFamily="34" charset="0"/>
              </a:rPr>
              <a:t>  </a:t>
            </a:r>
            <a:r>
              <a:rPr lang="es-ES" altLang="es-ES" sz="1200" b="1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'alwaintelaqa'a</a:t>
            </a:r>
            <a:r>
              <a:rPr lang="es-ES" altLang="es-ES" sz="1200" b="1">
                <a:solidFill>
                  <a:srgbClr val="CC0000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es-ES" altLang="es-ES" sz="1200" b="1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na</a:t>
            </a:r>
            <a:r>
              <a:rPr lang="es-ES" altLang="es-ES" sz="1200" b="1">
                <a:solidFill>
                  <a:srgbClr val="CC0000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es-ES" altLang="es-ES" sz="1200" b="1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'alwa</a:t>
            </a:r>
            <a:r>
              <a:rPr lang="es-ES" altLang="es-ES" sz="1000">
                <a:solidFill>
                  <a:srgbClr val="CC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s-ES" altLang="es-ES" sz="1000">
                <a:solidFill>
                  <a:srgbClr val="CC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s-ES" altLang="es-ES" sz="1000">
                <a:solidFill>
                  <a:srgbClr val="CC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s-ES" altLang="es-ES" sz="1000" u="sng">
                <a:solidFill>
                  <a:srgbClr val="CC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qom l'aqtaqa -lengua Toba-</a:t>
            </a:r>
            <a:r>
              <a:rPr lang="es-ES" altLang="es-ES" sz="1000">
                <a:solidFill>
                  <a:srgbClr val="CC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</a:p>
          <a:p>
            <a:pPr algn="ctr"/>
            <a:endParaRPr lang="es-ES" altLang="es-ES" sz="900"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es-ES" altLang="es-ES" sz="1200" b="1">
                <a:solidFill>
                  <a:srgbClr val="0099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Terra domus noster est. Eam conser</a:t>
            </a:r>
            <a:r>
              <a:rPr lang="es-ES" altLang="es-ES" sz="12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vemus</a:t>
            </a:r>
            <a:r>
              <a:rPr lang="es-ES" altLang="es-ES" sz="1200" b="1">
                <a:solidFill>
                  <a:srgbClr val="0099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es-ES" altLang="es-ES" sz="1000">
                <a:solidFill>
                  <a:srgbClr val="0099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s-ES" altLang="es-ES" sz="1000">
                <a:solidFill>
                  <a:srgbClr val="0099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s-ES" altLang="es-ES" sz="1000">
                <a:solidFill>
                  <a:srgbClr val="0099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s-ES" altLang="es-ES" sz="1000" u="sng">
                <a:solidFill>
                  <a:srgbClr val="0099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Lat</a:t>
            </a:r>
            <a:r>
              <a:rPr lang="es-ES" altLang="es-ES" sz="1000" u="sng">
                <a:solidFill>
                  <a:srgbClr val="009933"/>
                </a:solidFill>
                <a:ea typeface="Times New Roman" pitchFamily="18" charset="0"/>
                <a:cs typeface="Tahoma" pitchFamily="34" charset="0"/>
              </a:rPr>
              <a:t>í</a:t>
            </a:r>
            <a:r>
              <a:rPr lang="es-ES" altLang="es-ES" sz="1000" u="sng">
                <a:solidFill>
                  <a:srgbClr val="0099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es-ES" altLang="es-ES" sz="1000">
                <a:solidFill>
                  <a:srgbClr val="009933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)</a:t>
            </a:r>
            <a:endParaRPr lang="es-ES" altLang="es-ES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5614988" y="549275"/>
            <a:ext cx="35290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algn="ctr"/>
            <a:r>
              <a:rPr lang="pt-BR" altLang="es-ES" sz="12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Hamari zameen hamara ghar hai, </a:t>
            </a:r>
            <a:br>
              <a:rPr lang="pt-BR" altLang="es-ES" sz="12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pt-BR" altLang="es-ES" sz="12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aao is ko milker sanwareen</a:t>
            </a:r>
            <a:br>
              <a:rPr lang="pt-BR" altLang="es-ES" sz="12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pt-BR" altLang="es-ES" sz="900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pt-BR" altLang="es-ES" sz="900" u="sng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Urd</a:t>
            </a:r>
            <a:r>
              <a:rPr lang="pt-BR" altLang="es-ES" sz="900" u="sng">
                <a:solidFill>
                  <a:srgbClr val="FF3300"/>
                </a:solidFill>
                <a:ea typeface="Times New Roman" pitchFamily="18" charset="0"/>
                <a:cs typeface="Tahoma" pitchFamily="34" charset="0"/>
              </a:rPr>
              <a:t>ú</a:t>
            </a:r>
            <a:r>
              <a:rPr lang="pt-BR" altLang="es-ES" sz="900" u="sng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romano</a:t>
            </a:r>
            <a:r>
              <a:rPr lang="pt-BR" altLang="es-ES" sz="900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de Pakist</a:t>
            </a:r>
            <a:r>
              <a:rPr lang="pt-BR" altLang="es-ES" sz="900">
                <a:solidFill>
                  <a:srgbClr val="FF3300"/>
                </a:solidFill>
                <a:ea typeface="Times New Roman" pitchFamily="18" charset="0"/>
                <a:cs typeface="Tahoma" pitchFamily="34" charset="0"/>
              </a:rPr>
              <a:t>á</a:t>
            </a:r>
            <a:r>
              <a:rPr lang="pt-BR" altLang="es-ES" sz="900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 -)</a:t>
            </a:r>
          </a:p>
          <a:p>
            <a:pPr algn="ctr"/>
            <a:endParaRPr lang="es-ES" altLang="es-ES" sz="900"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pt-BR" altLang="es-ES" sz="1200" b="1">
                <a:solidFill>
                  <a:srgbClr val="CC3300"/>
                </a:solidFill>
                <a:ea typeface="Times New Roman" pitchFamily="18" charset="0"/>
                <a:cs typeface="Tahoma" pitchFamily="34" charset="0"/>
              </a:rPr>
              <a:t> </a:t>
            </a:r>
            <a:r>
              <a:rPr lang="pt-BR" altLang="es-ES" sz="1200" b="1">
                <a:latin typeface="Tahoma" pitchFamily="34" charset="0"/>
                <a:ea typeface="Times New Roman" pitchFamily="18" charset="0"/>
                <a:cs typeface="Tahoma" pitchFamily="34" charset="0"/>
              </a:rPr>
              <a:t>Gure lurra gure etxea da. Zain dezagun!</a:t>
            </a:r>
            <a:br>
              <a:rPr lang="pt-BR" altLang="es-ES" sz="12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pt-BR" altLang="es-ES" sz="900">
                <a:ea typeface="Times New Roman" pitchFamily="18" charset="0"/>
                <a:cs typeface="Tahoma" pitchFamily="34" charset="0"/>
              </a:rPr>
              <a:t> </a:t>
            </a:r>
            <a:r>
              <a:rPr lang="pt-BR" altLang="es-ES" sz="900"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pt-BR" altLang="es-ES" sz="900" u="sng">
                <a:latin typeface="Tahoma" pitchFamily="34" charset="0"/>
                <a:ea typeface="Times New Roman" pitchFamily="18" charset="0"/>
                <a:cs typeface="Tahoma" pitchFamily="34" charset="0"/>
              </a:rPr>
              <a:t>Vasco</a:t>
            </a:r>
            <a:r>
              <a:rPr lang="pt-BR" altLang="es-ES" sz="900"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lang="es-ES" altLang="es-ES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678488" y="1628775"/>
            <a:ext cx="35083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s-ES" sz="1200" b="1" dirty="0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La </a:t>
            </a:r>
            <a:r>
              <a:rPr lang="es-ES" sz="1200" b="1" dirty="0" err="1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nostra</a:t>
            </a:r>
            <a:r>
              <a:rPr lang="es-ES" sz="1200" b="1" dirty="0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terra</a:t>
            </a:r>
            <a:r>
              <a:rPr lang="es-ES" sz="1200" b="1" dirty="0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es </a:t>
            </a:r>
            <a:r>
              <a:rPr lang="es-ES" sz="1200" b="1" dirty="0" err="1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nostra</a:t>
            </a:r>
            <a:r>
              <a:rPr lang="es-ES" sz="1200" b="1" dirty="0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llar. </a:t>
            </a:r>
            <a:r>
              <a:rPr lang="pt-BR" sz="1200" b="1" dirty="0" err="1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Curem-la</a:t>
            </a:r>
            <a:r>
              <a:rPr lang="pt-BR" sz="1200" b="1" dirty="0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br>
              <a:rPr lang="pt-BR" sz="1200" b="1" dirty="0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pt-BR" sz="900" dirty="0">
                <a:solidFill>
                  <a:srgbClr val="CC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pt-BR" sz="900" dirty="0" err="1">
                <a:solidFill>
                  <a:srgbClr val="CC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Catal</a:t>
            </a:r>
            <a:r>
              <a:rPr lang="pt-BR" sz="900" dirty="0" err="1">
                <a:solidFill>
                  <a:srgbClr val="CC3300"/>
                </a:solidFill>
                <a:ea typeface="Times New Roman" pitchFamily="18" charset="0"/>
                <a:cs typeface="Tahoma" pitchFamily="34" charset="0"/>
              </a:rPr>
              <a:t>á</a:t>
            </a:r>
            <a:r>
              <a:rPr lang="pt-BR" sz="900" dirty="0" err="1">
                <a:solidFill>
                  <a:srgbClr val="CC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pt-BR" sz="900" dirty="0">
                <a:solidFill>
                  <a:srgbClr val="CC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-)</a:t>
            </a:r>
          </a:p>
          <a:p>
            <a:pPr algn="ctr" eaLnBrk="0" hangingPunct="0">
              <a:defRPr/>
            </a:pPr>
            <a:endParaRPr lang="es-ES" sz="900" dirty="0">
              <a:ea typeface="Times New Roman" pitchFamily="18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 </a:t>
            </a:r>
            <a:r>
              <a:rPr lang="pt-BR" sz="1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nosa</a:t>
            </a:r>
            <a: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terra </a:t>
            </a:r>
            <a: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itchFamily="18" charset="0"/>
                <a:cs typeface="Tahoma" pitchFamily="34" charset="0"/>
              </a:rPr>
              <a:t>é</a:t>
            </a:r>
            <a: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o </a:t>
            </a:r>
            <a:r>
              <a:rPr lang="pt-BR" sz="1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noso</a:t>
            </a:r>
            <a: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t-BR" sz="1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fogar</a:t>
            </a:r>
            <a: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. </a:t>
            </a:r>
            <a:r>
              <a:rPr lang="pt-BR" sz="1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Coidemos</a:t>
            </a:r>
            <a: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dela</a:t>
            </a:r>
            <a:b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pt-BR" sz="9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(Galego/</a:t>
            </a:r>
            <a:r>
              <a:rPr lang="pt-BR" sz="9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Gallego</a:t>
            </a:r>
            <a:r>
              <a:rPr lang="pt-BR" sz="9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-)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79388" y="3429000"/>
            <a:ext cx="44513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r>
              <a:rPr lang="en-GB" altLang="es-ES" sz="12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Ons erd ass ons doheem. </a:t>
            </a:r>
            <a:br>
              <a:rPr lang="en-GB" altLang="es-ES" sz="12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fr-FR" altLang="es-ES" sz="12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Komm mer kemmeren ons drem.</a:t>
            </a:r>
            <a:br>
              <a:rPr lang="fr-FR" altLang="es-ES" sz="1200" b="1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pt-BR" altLang="es-ES" sz="900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pt-BR" altLang="es-ES" sz="900" u="sng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Luxemburgu</a:t>
            </a:r>
            <a:r>
              <a:rPr lang="pt-BR" altLang="es-ES" sz="900" u="sng">
                <a:solidFill>
                  <a:srgbClr val="FF3300"/>
                </a:solidFill>
                <a:ea typeface="Times New Roman" pitchFamily="18" charset="0"/>
                <a:cs typeface="Tahoma" pitchFamily="34" charset="0"/>
              </a:rPr>
              <a:t>é</a:t>
            </a:r>
            <a:r>
              <a:rPr lang="pt-BR" altLang="es-ES" sz="900" u="sng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</a:t>
            </a:r>
            <a:r>
              <a:rPr lang="pt-BR" altLang="es-ES" sz="900">
                <a:solidFill>
                  <a:srgbClr val="FF33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)</a:t>
            </a:r>
          </a:p>
          <a:p>
            <a:endParaRPr lang="es-ES" altLang="es-ES" sz="900">
              <a:ea typeface="Times New Roman" pitchFamily="18" charset="0"/>
              <a:cs typeface="Tahoma" pitchFamily="34" charset="0"/>
            </a:endParaRPr>
          </a:p>
          <a:p>
            <a:r>
              <a:rPr lang="pt-BR" altLang="es-ES" sz="1200" b="1">
                <a:latin typeface="Tahoma" pitchFamily="34" charset="0"/>
                <a:ea typeface="Times New Roman" pitchFamily="18" charset="0"/>
                <a:cs typeface="Tahoma" pitchFamily="34" charset="0"/>
              </a:rPr>
              <a:t>Planeta este casa noastra. </a:t>
            </a:r>
            <a:r>
              <a:rPr lang="it-IT" altLang="es-ES" sz="1200" b="1">
                <a:latin typeface="Tahoma" pitchFamily="34" charset="0"/>
                <a:ea typeface="Times New Roman" pitchFamily="18" charset="0"/>
                <a:cs typeface="Tahoma" pitchFamily="34" charset="0"/>
              </a:rPr>
              <a:t>Haideti sa o ingrijim.</a:t>
            </a:r>
            <a:br>
              <a:rPr lang="it-IT" altLang="es-ES" sz="12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it-IT" altLang="es-ES" sz="900"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it-IT" altLang="es-ES" sz="900" u="sng">
                <a:latin typeface="Tahoma" pitchFamily="34" charset="0"/>
                <a:ea typeface="Times New Roman" pitchFamily="18" charset="0"/>
                <a:cs typeface="Tahoma" pitchFamily="34" charset="0"/>
              </a:rPr>
              <a:t>Rumano</a:t>
            </a:r>
            <a:r>
              <a:rPr lang="it-IT" altLang="es-ES" sz="900">
                <a:latin typeface="Tahoma" pitchFamily="34" charset="0"/>
                <a:ea typeface="Times New Roman" pitchFamily="18" charset="0"/>
                <a:cs typeface="Tahoma" pitchFamily="34" charset="0"/>
              </a:rPr>
              <a:t> - )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95288" y="4508500"/>
            <a:ext cx="52974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r>
              <a:rPr lang="es-ES" altLang="es-ES" b="1" i="1">
                <a:solidFill>
                  <a:srgbClr val="000066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Nuestra Tierra es nuestro hogar. Cuidémosla</a:t>
            </a:r>
            <a:r>
              <a:rPr lang="es-ES" altLang="es-ES" sz="1800" b="1" i="1">
                <a:solidFill>
                  <a:srgbClr val="000066"/>
                </a:solidFill>
                <a:latin typeface="Arial Black" pitchFamily="34" charset="0"/>
                <a:ea typeface="Times New Roman" pitchFamily="18" charset="0"/>
                <a:cs typeface="Tahoma" pitchFamily="34" charset="0"/>
              </a:rPr>
              <a:t> </a:t>
            </a:r>
          </a:p>
          <a:p>
            <a:r>
              <a:rPr lang="es-ES" altLang="es-ES" sz="1100" i="1">
                <a:solidFill>
                  <a:srgbClr val="0000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(</a:t>
            </a:r>
            <a:r>
              <a:rPr lang="es-ES" altLang="es-ES" sz="1100" i="1" u="sng">
                <a:solidFill>
                  <a:srgbClr val="0000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Espa</a:t>
            </a:r>
            <a:r>
              <a:rPr lang="es-ES" altLang="es-ES" sz="1100" i="1" u="sng">
                <a:solidFill>
                  <a:srgbClr val="000066"/>
                </a:solidFill>
                <a:ea typeface="Times New Roman" pitchFamily="18" charset="0"/>
                <a:cs typeface="Tahoma" pitchFamily="34" charset="0"/>
              </a:rPr>
              <a:t>ñ</a:t>
            </a:r>
            <a:r>
              <a:rPr lang="es-ES" altLang="es-ES" sz="1100" i="1" u="sng">
                <a:solidFill>
                  <a:srgbClr val="0000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ol</a:t>
            </a:r>
            <a:r>
              <a:rPr lang="es-ES" altLang="es-ES" sz="1100" i="1">
                <a:solidFill>
                  <a:srgbClr val="0000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)</a:t>
            </a:r>
            <a:endParaRPr lang="es-ES" altLang="es-ES" sz="1200" i="1">
              <a:solidFill>
                <a:srgbClr val="000066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endParaRPr lang="es-ES" altLang="es-ES" sz="900">
              <a:solidFill>
                <a:srgbClr val="000066"/>
              </a:solidFill>
              <a:ea typeface="Times New Roman" pitchFamily="18" charset="0"/>
              <a:cs typeface="Tahoma" pitchFamily="34" charset="0"/>
            </a:endParaRPr>
          </a:p>
          <a:p>
            <a:r>
              <a:rPr lang="es-ES" altLang="es-ES" sz="1100" b="1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Nin semanawaktli yen tochan; ma tikmalwikan</a:t>
            </a:r>
            <a:r>
              <a:rPr lang="es-ES" altLang="es-ES" sz="1100" b="1">
                <a:ea typeface="Times New Roman" pitchFamily="18" charset="0"/>
                <a:cs typeface="Tahoma" pitchFamily="34" charset="0"/>
              </a:rPr>
              <a:t> </a:t>
            </a:r>
            <a:r>
              <a:rPr lang="es-ES" altLang="es-ES" sz="1100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altLang="es-ES" sz="1100"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s-ES" altLang="es-ES" sz="110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s-ES" altLang="es-ES" sz="110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</a:t>
            </a:r>
            <a:r>
              <a:rPr lang="es-ES" altLang="es-ES" sz="900"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s-ES" altLang="es-ES" sz="900" u="sng">
                <a:latin typeface="Tahoma" pitchFamily="34" charset="0"/>
                <a:ea typeface="Times New Roman" pitchFamily="18" charset="0"/>
                <a:cs typeface="Tahoma" pitchFamily="34" charset="0"/>
              </a:rPr>
              <a:t>Nahuatl</a:t>
            </a:r>
            <a:r>
              <a:rPr lang="es-ES" altLang="es-ES" sz="900">
                <a:latin typeface="Tahoma" pitchFamily="34" charset="0"/>
                <a:ea typeface="Times New Roman" pitchFamily="18" charset="0"/>
                <a:cs typeface="Tahoma" pitchFamily="34" charset="0"/>
              </a:rPr>
              <a:t> de Orizaba, Veracruz - )</a:t>
            </a:r>
          </a:p>
          <a:p>
            <a:endParaRPr lang="es-ES" altLang="es-ES" sz="800">
              <a:ea typeface="Times New Roman" pitchFamily="18" charset="0"/>
              <a:cs typeface="Tahoma" pitchFamily="34" charset="0"/>
            </a:endParaRPr>
          </a:p>
          <a:p>
            <a:r>
              <a:rPr lang="es-ES" altLang="es-ES" sz="1100" b="1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Pacha muyunqa tiyananachis wasiy </a:t>
            </a:r>
            <a:r>
              <a:rPr lang="es-ES" altLang="es-ES" sz="1100" b="1">
                <a:solidFill>
                  <a:srgbClr val="00B050"/>
                </a:solidFill>
                <a:ea typeface="Times New Roman" pitchFamily="18" charset="0"/>
                <a:cs typeface="Tahoma" pitchFamily="34" charset="0"/>
              </a:rPr>
              <a:t>¡</a:t>
            </a:r>
            <a:r>
              <a:rPr lang="es-ES" altLang="es-ES" sz="1100" b="1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qhawkipananchis!</a:t>
            </a:r>
            <a:br>
              <a:rPr lang="es-ES" altLang="es-ES" sz="1100" b="1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s-ES" altLang="es-ES" sz="1100" b="1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</a:t>
            </a:r>
            <a:r>
              <a:rPr lang="es-ES" altLang="es-ES" sz="900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s-ES" altLang="es-ES" sz="900" u="sng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Quechua</a:t>
            </a:r>
            <a:r>
              <a:rPr lang="es-ES" altLang="es-ES" sz="900">
                <a:solidFill>
                  <a:srgbClr val="00B05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)</a:t>
            </a:r>
            <a:r>
              <a:rPr lang="es-ES" altLang="es-ES" sz="110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endParaRPr lang="es-ES" altLang="es-ES" sz="800">
              <a:solidFill>
                <a:srgbClr val="00B050"/>
              </a:solidFill>
              <a:ea typeface="Times New Roman" pitchFamily="18" charset="0"/>
              <a:cs typeface="Tahoma" pitchFamily="34" charset="0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571625" y="5964238"/>
            <a:ext cx="4583113" cy="893762"/>
            <a:chOff x="-477" y="2704"/>
            <a:chExt cx="2887" cy="563"/>
          </a:xfrm>
        </p:grpSpPr>
        <p:sp>
          <p:nvSpPr>
            <p:cNvPr id="19474" name="Rectangle 5"/>
            <p:cNvSpPr>
              <a:spLocks noChangeArrowheads="1"/>
            </p:cNvSpPr>
            <p:nvPr/>
          </p:nvSpPr>
          <p:spPr bwMode="auto">
            <a:xfrm>
              <a:off x="-477" y="2811"/>
              <a:ext cx="2887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Forte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orte" pitchFamily="66" charset="0"/>
                </a:defRPr>
              </a:lvl9pPr>
            </a:lstStyle>
            <a:p>
              <a:pPr algn="ctr"/>
              <a:r>
                <a:rPr lang="es-ES" altLang="es-ES" sz="1000" u="sng">
                  <a:solidFill>
                    <a:srgbClr val="800080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Chino Mandarin</a:t>
              </a:r>
              <a:r>
                <a:rPr lang="es-ES" altLang="es-ES" sz="1000">
                  <a:solidFill>
                    <a:srgbClr val="800080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)</a:t>
              </a:r>
            </a:p>
            <a:p>
              <a:pPr algn="ctr"/>
              <a:endParaRPr lang="es-ES" altLang="es-ES" sz="900">
                <a:ea typeface="Times New Roman" pitchFamily="18" charset="0"/>
                <a:cs typeface="Tahoma" pitchFamily="34" charset="0"/>
              </a:endParaRPr>
            </a:p>
            <a:p>
              <a:pPr algn="ctr"/>
              <a:r>
                <a:rPr lang="es-ES" altLang="es-ES" sz="1200" b="1">
                  <a:solidFill>
                    <a:schemeClr val="accent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Die Erde ist unser zu Hause. Besch</a:t>
              </a:r>
              <a:r>
                <a:rPr lang="es-ES" altLang="es-ES" sz="1200" b="1">
                  <a:solidFill>
                    <a:schemeClr val="accent2"/>
                  </a:solidFill>
                  <a:ea typeface="Times New Roman" pitchFamily="18" charset="0"/>
                  <a:cs typeface="Tahoma" pitchFamily="34" charset="0"/>
                </a:rPr>
                <a:t>ü</a:t>
              </a:r>
              <a:r>
                <a:rPr lang="es-ES" altLang="es-ES" sz="1200" b="1">
                  <a:solidFill>
                    <a:schemeClr val="accent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tzen wir sie!</a:t>
              </a:r>
              <a:r>
                <a:rPr lang="es-ES" altLang="es-ES" sz="1000">
                  <a:solidFill>
                    <a:schemeClr val="accent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/>
              </a:r>
              <a:br>
                <a:rPr lang="es-ES" altLang="es-ES" sz="1000">
                  <a:solidFill>
                    <a:schemeClr val="accent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</a:br>
              <a:r>
                <a:rPr lang="es-ES" altLang="es-ES" sz="1000">
                  <a:solidFill>
                    <a:schemeClr val="accent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(</a:t>
              </a:r>
              <a:r>
                <a:rPr lang="es-ES" altLang="es-ES" sz="1000" u="sng">
                  <a:solidFill>
                    <a:schemeClr val="accent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Alem</a:t>
              </a:r>
              <a:r>
                <a:rPr lang="es-ES" altLang="es-ES" sz="1000" u="sng">
                  <a:solidFill>
                    <a:schemeClr val="accent2"/>
                  </a:solidFill>
                  <a:ea typeface="Times New Roman" pitchFamily="18" charset="0"/>
                  <a:cs typeface="Tahoma" pitchFamily="34" charset="0"/>
                </a:rPr>
                <a:t>á</a:t>
              </a:r>
              <a:r>
                <a:rPr lang="es-ES" altLang="es-ES" sz="1000" u="sng">
                  <a:solidFill>
                    <a:schemeClr val="accent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n</a:t>
              </a:r>
              <a:r>
                <a:rPr lang="es-ES" altLang="es-ES" sz="1000">
                  <a:solidFill>
                    <a:schemeClr val="accent2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-)</a:t>
              </a:r>
              <a:endParaRPr lang="es-ES" altLang="es-ES">
                <a:solidFill>
                  <a:schemeClr val="accent2"/>
                </a:solidFill>
                <a:ea typeface="Times New Roman" pitchFamily="18" charset="0"/>
                <a:cs typeface="Tahoma" pitchFamily="34" charset="0"/>
              </a:endParaRPr>
            </a:p>
          </p:txBody>
        </p:sp>
        <p:pic>
          <p:nvPicPr>
            <p:cNvPr id="19475" name="Picture 13" descr="lengua-chino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704"/>
              <a:ext cx="194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79388" y="2349500"/>
            <a:ext cx="34559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r>
              <a:rPr lang="es-ES" altLang="es-ES" sz="1200" b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Guidxilay</a:t>
            </a:r>
            <a:r>
              <a:rPr lang="es-ES" altLang="es-ES" sz="1200" b="1">
                <a:solidFill>
                  <a:srgbClr val="336699"/>
                </a:solidFill>
                <a:ea typeface="Times New Roman" pitchFamily="18" charset="0"/>
                <a:cs typeface="Tahoma" pitchFamily="34" charset="0"/>
              </a:rPr>
              <a:t>ú</a:t>
            </a:r>
            <a:r>
              <a:rPr lang="es-ES" altLang="es-ES" sz="1200" b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stinu nga l</a:t>
            </a:r>
            <a:r>
              <a:rPr lang="es-ES" altLang="es-ES" sz="1200" b="1">
                <a:solidFill>
                  <a:srgbClr val="336699"/>
                </a:solidFill>
                <a:ea typeface="Times New Roman" pitchFamily="18" charset="0"/>
                <a:cs typeface="Tahoma" pitchFamily="34" charset="0"/>
              </a:rPr>
              <a:t>í</a:t>
            </a:r>
            <a:r>
              <a:rPr lang="es-ES" altLang="es-ES" sz="1200" b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dxinu. G</a:t>
            </a:r>
            <a:r>
              <a:rPr lang="es-ES" altLang="es-ES" sz="1200" b="1">
                <a:solidFill>
                  <a:srgbClr val="336699"/>
                </a:solidFill>
                <a:ea typeface="Times New Roman" pitchFamily="18" charset="0"/>
                <a:cs typeface="Tahoma" pitchFamily="34" charset="0"/>
              </a:rPr>
              <a:t>á</a:t>
            </a:r>
            <a:r>
              <a:rPr lang="es-ES" altLang="es-ES" sz="1200" b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panu</a:t>
            </a:r>
            <a:r>
              <a:rPr lang="es-ES" altLang="es-ES" sz="1200" b="1">
                <a:latin typeface="Tahoma" pitchFamily="34" charset="0"/>
                <a:ea typeface="Times New Roman" pitchFamily="18" charset="0"/>
                <a:cs typeface="Tahoma" pitchFamily="34" charset="0"/>
              </a:rPr>
              <a:t> laa</a:t>
            </a:r>
            <a:r>
              <a:rPr lang="es-ES" altLang="es-ES" sz="12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s-ES" altLang="es-ES" sz="1200" b="1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s-ES" altLang="es-ES" sz="100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s-ES" altLang="es-ES" sz="1000" u="sng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Zapoteco</a:t>
            </a:r>
            <a:r>
              <a:rPr lang="es-ES" altLang="es-ES" sz="100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de Juchit</a:t>
            </a:r>
            <a:r>
              <a:rPr lang="es-ES" altLang="es-ES" sz="1000">
                <a:solidFill>
                  <a:srgbClr val="336699"/>
                </a:solidFill>
                <a:ea typeface="Times New Roman" pitchFamily="18" charset="0"/>
                <a:cs typeface="Tahoma" pitchFamily="34" charset="0"/>
              </a:rPr>
              <a:t>á</a:t>
            </a:r>
            <a:r>
              <a:rPr lang="es-ES" altLang="es-ES" sz="100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n, Oaxaca -  M</a:t>
            </a:r>
            <a:r>
              <a:rPr lang="es-ES" altLang="es-ES" sz="1000">
                <a:solidFill>
                  <a:srgbClr val="336699"/>
                </a:solidFill>
                <a:ea typeface="Times New Roman" pitchFamily="18" charset="0"/>
                <a:cs typeface="Tahoma" pitchFamily="34" charset="0"/>
              </a:rPr>
              <a:t>é</a:t>
            </a:r>
            <a:r>
              <a:rPr lang="es-ES" altLang="es-ES" sz="100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xico) </a:t>
            </a:r>
          </a:p>
          <a:p>
            <a:endParaRPr lang="es-ES" altLang="es-ES" sz="900">
              <a:ea typeface="Times New Roman" pitchFamily="18" charset="0"/>
              <a:cs typeface="Tahoma" pitchFamily="34" charset="0"/>
            </a:endParaRPr>
          </a:p>
          <a:p>
            <a:r>
              <a:rPr lang="es-ES" altLang="es-ES" sz="1200">
                <a:ea typeface="Times New Roman" pitchFamily="18" charset="0"/>
                <a:cs typeface="Tahoma" pitchFamily="34" charset="0"/>
              </a:rPr>
              <a:t> </a:t>
            </a:r>
            <a:r>
              <a:rPr lang="es-ES" altLang="es-ES" sz="120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altLang="es-ES" sz="1200" b="1">
                <a:latin typeface="Tahoma" pitchFamily="34" charset="0"/>
                <a:ea typeface="Times New Roman" pitchFamily="18" charset="0"/>
                <a:cs typeface="Tahoma" pitchFamily="34" charset="0"/>
              </a:rPr>
              <a:t>Kint'unk'an wa kinchaqak'an. Kalhistakwi</a:t>
            </a:r>
            <a:br>
              <a:rPr lang="es-ES" altLang="es-ES" sz="12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s-ES" altLang="es-ES" sz="1000"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s-ES" altLang="es-ES" sz="1000" u="sng">
                <a:latin typeface="Tahoma" pitchFamily="34" charset="0"/>
                <a:ea typeface="Times New Roman" pitchFamily="18" charset="0"/>
                <a:cs typeface="Tahoma" pitchFamily="34" charset="0"/>
              </a:rPr>
              <a:t>Tepehua</a:t>
            </a:r>
            <a:r>
              <a:rPr lang="es-ES" altLang="es-ES" sz="1000">
                <a:latin typeface="Tahoma" pitchFamily="34" charset="0"/>
                <a:ea typeface="Times New Roman" pitchFamily="18" charset="0"/>
                <a:cs typeface="Tahoma" pitchFamily="34" charset="0"/>
              </a:rPr>
              <a:t> del Norte de Veracruz - Jim Watters, M</a:t>
            </a:r>
            <a:r>
              <a:rPr lang="es-ES" altLang="es-ES" sz="1000">
                <a:ea typeface="Times New Roman" pitchFamily="18" charset="0"/>
                <a:cs typeface="Tahoma" pitchFamily="34" charset="0"/>
              </a:rPr>
              <a:t>é</a:t>
            </a:r>
            <a:r>
              <a:rPr lang="es-ES" altLang="es-ES" sz="1000">
                <a:latin typeface="Tahoma" pitchFamily="34" charset="0"/>
                <a:ea typeface="Times New Roman" pitchFamily="18" charset="0"/>
                <a:cs typeface="Tahoma" pitchFamily="34" charset="0"/>
              </a:rPr>
              <a:t>xico) </a:t>
            </a:r>
            <a:endParaRPr lang="es-ES" altLang="es-ES" sz="180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5759450" y="2781300"/>
            <a:ext cx="33845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algn="ctr"/>
            <a:r>
              <a:rPr lang="it-IT" altLang="es-ES" sz="1200" b="1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>La terra </a:t>
            </a:r>
            <a:r>
              <a:rPr lang="it-IT" altLang="es-ES" sz="1200" b="1">
                <a:solidFill>
                  <a:srgbClr val="00B050"/>
                </a:solidFill>
                <a:cs typeface="Times New Roman" pitchFamily="18" charset="0"/>
              </a:rPr>
              <a:t>è</a:t>
            </a:r>
            <a:r>
              <a:rPr lang="it-IT" altLang="es-ES" sz="1200" b="1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> la nostra casa. Curiamola.</a:t>
            </a:r>
            <a:r>
              <a:rPr lang="it-IT" altLang="es-ES" sz="1000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/>
            </a:r>
            <a:br>
              <a:rPr lang="it-IT" altLang="es-ES" sz="1000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</a:br>
            <a:r>
              <a:rPr lang="it-IT" altLang="es-ES" sz="1000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>(</a:t>
            </a:r>
            <a:r>
              <a:rPr lang="it-IT" altLang="es-ES" sz="1000" u="sng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>Italiano</a:t>
            </a:r>
            <a:r>
              <a:rPr lang="it-IT" altLang="es-ES" sz="1000">
                <a:solidFill>
                  <a:srgbClr val="00B050"/>
                </a:solidFill>
                <a:latin typeface="Tahoma" pitchFamily="34" charset="0"/>
                <a:cs typeface="Times New Roman" pitchFamily="18" charset="0"/>
              </a:rPr>
              <a:t>, Italia)</a:t>
            </a:r>
          </a:p>
          <a:p>
            <a:pPr algn="ctr"/>
            <a:endParaRPr lang="es-ES" altLang="es-ES" sz="900">
              <a:solidFill>
                <a:srgbClr val="000066"/>
              </a:solidFill>
            </a:endParaRPr>
          </a:p>
          <a:p>
            <a:pPr algn="ctr"/>
            <a:r>
              <a:rPr lang="es-ES" altLang="es-ES" sz="1200" b="1">
                <a:solidFill>
                  <a:srgbClr val="800080"/>
                </a:solidFill>
                <a:cs typeface="Times New Roman" pitchFamily="18" charset="0"/>
              </a:rPr>
              <a:t>Ñ</a:t>
            </a:r>
            <a:r>
              <a:rPr lang="es-ES" altLang="es-ES" sz="1200" b="1">
                <a:solidFill>
                  <a:srgbClr val="800080"/>
                </a:solidFill>
                <a:latin typeface="Tahoma" pitchFamily="34" charset="0"/>
                <a:cs typeface="Times New Roman" pitchFamily="18" charset="0"/>
              </a:rPr>
              <a:t>ande yby </a:t>
            </a:r>
            <a:r>
              <a:rPr lang="es-ES" altLang="es-ES" sz="1200" b="1">
                <a:solidFill>
                  <a:srgbClr val="800080"/>
                </a:solidFill>
                <a:cs typeface="Times New Roman" pitchFamily="18" charset="0"/>
              </a:rPr>
              <a:t>ñ</a:t>
            </a:r>
            <a:r>
              <a:rPr lang="es-ES" altLang="es-ES" sz="1200" b="1">
                <a:solidFill>
                  <a:srgbClr val="800080"/>
                </a:solidFill>
                <a:latin typeface="Tahoma" pitchFamily="34" charset="0"/>
                <a:cs typeface="Times New Roman" pitchFamily="18" charset="0"/>
              </a:rPr>
              <a:t>ande roga </a:t>
            </a:r>
            <a:r>
              <a:rPr lang="es-ES" altLang="es-ES" sz="1200" b="1">
                <a:solidFill>
                  <a:srgbClr val="800080"/>
                </a:solidFill>
                <a:cs typeface="Times New Roman" pitchFamily="18" charset="0"/>
              </a:rPr>
              <a:t>ñ</a:t>
            </a:r>
            <a:r>
              <a:rPr lang="es-ES" altLang="es-ES" sz="1200" b="1">
                <a:solidFill>
                  <a:srgbClr val="800080"/>
                </a:solidFill>
                <a:latin typeface="Tahoma" pitchFamily="34" charset="0"/>
                <a:cs typeface="Times New Roman" pitchFamily="18" charset="0"/>
              </a:rPr>
              <a:t>a</a:t>
            </a:r>
            <a:r>
              <a:rPr lang="es-ES" altLang="es-ES" sz="1200" b="1">
                <a:solidFill>
                  <a:srgbClr val="800080"/>
                </a:solidFill>
                <a:cs typeface="Times New Roman" pitchFamily="18" charset="0"/>
              </a:rPr>
              <a:t>ñ</a:t>
            </a:r>
            <a:r>
              <a:rPr lang="es-ES" altLang="es-ES" sz="1200" b="1">
                <a:solidFill>
                  <a:srgbClr val="800080"/>
                </a:solidFill>
                <a:latin typeface="Tahoma" pitchFamily="34" charset="0"/>
                <a:cs typeface="Times New Roman" pitchFamily="18" charset="0"/>
              </a:rPr>
              <a:t>atende hese</a:t>
            </a:r>
            <a:br>
              <a:rPr lang="es-ES" altLang="es-ES" sz="1200" b="1">
                <a:solidFill>
                  <a:srgbClr val="800080"/>
                </a:solidFill>
                <a:latin typeface="Tahoma" pitchFamily="34" charset="0"/>
                <a:cs typeface="Times New Roman" pitchFamily="18" charset="0"/>
              </a:rPr>
            </a:br>
            <a:r>
              <a:rPr lang="es-ES" altLang="es-ES" sz="1000">
                <a:solidFill>
                  <a:srgbClr val="800080"/>
                </a:solidFill>
                <a:latin typeface="Tahoma" pitchFamily="34" charset="0"/>
                <a:cs typeface="Times New Roman" pitchFamily="18" charset="0"/>
              </a:rPr>
              <a:t>(</a:t>
            </a:r>
            <a:r>
              <a:rPr lang="es-ES" altLang="es-ES" sz="1000" u="sng">
                <a:solidFill>
                  <a:srgbClr val="800080"/>
                </a:solidFill>
                <a:latin typeface="Tahoma" pitchFamily="34" charset="0"/>
                <a:cs typeface="Times New Roman" pitchFamily="18" charset="0"/>
              </a:rPr>
              <a:t>Guaran</a:t>
            </a:r>
            <a:r>
              <a:rPr lang="es-ES" altLang="es-ES" sz="1000" u="sng">
                <a:solidFill>
                  <a:srgbClr val="800080"/>
                </a:solidFill>
                <a:cs typeface="Times New Roman" pitchFamily="18" charset="0"/>
              </a:rPr>
              <a:t>í</a:t>
            </a:r>
            <a:r>
              <a:rPr lang="es-ES" altLang="es-ES" sz="1000">
                <a:solidFill>
                  <a:srgbClr val="800080"/>
                </a:solidFill>
                <a:latin typeface="Tahoma" pitchFamily="34" charset="0"/>
                <a:cs typeface="Times New Roman" pitchFamily="18" charset="0"/>
              </a:rPr>
              <a:t>, Paraguay)</a:t>
            </a:r>
            <a:endParaRPr lang="es-ES" altLang="es-ES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859338" y="3860800"/>
            <a:ext cx="4103687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s-ES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Bumi</a:t>
            </a:r>
            <a:r>
              <a:rPr lang="es-E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ialah</a:t>
            </a:r>
            <a: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tempat</a:t>
            </a:r>
            <a: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kediaman</a:t>
            </a:r>
            <a: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kita</a:t>
            </a:r>
            <a: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bersama</a:t>
            </a:r>
            <a: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b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s-ES" sz="1200" b="1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silalah</a:t>
            </a:r>
            <a: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menjaganya</a:t>
            </a:r>
            <a: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dengan</a:t>
            </a:r>
            <a: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baik</a:t>
            </a:r>
            <a: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br>
              <a:rPr lang="es-E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s-ES" sz="9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s-ES" sz="900" u="sng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Malayo</a:t>
            </a:r>
            <a:r>
              <a:rPr lang="es-ES" sz="9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-)</a:t>
            </a:r>
          </a:p>
          <a:p>
            <a:pPr algn="r" eaLnBrk="0" hangingPunct="0">
              <a:defRPr/>
            </a:pPr>
            <a:endParaRPr lang="es-ES" sz="900" dirty="0">
              <a:ea typeface="Times New Roman" pitchFamily="18" charset="0"/>
              <a:cs typeface="Tahoma" pitchFamily="34" charset="0"/>
            </a:endParaRPr>
          </a:p>
          <a:p>
            <a:pPr algn="r" eaLnBrk="0" hangingPunct="0">
              <a:defRPr/>
            </a:pPr>
            <a:r>
              <a:rPr lang="es-ES" sz="1200" b="1" dirty="0">
                <a:solidFill>
                  <a:srgbClr val="FF9900"/>
                </a:solidFill>
                <a:latin typeface="Forte"/>
                <a:ea typeface="Times New Roman" pitchFamily="18" charset="0"/>
                <a:cs typeface="Tahoma" pitchFamily="34" charset="0"/>
              </a:rPr>
              <a:t> </a:t>
            </a:r>
            <a:r>
              <a:rPr lang="es-ES" sz="1200" b="1" dirty="0">
                <a:solidFill>
                  <a:srgbClr val="336699"/>
                </a:solidFill>
                <a:latin typeface="Forte"/>
                <a:ea typeface="Times New Roman" pitchFamily="18" charset="0"/>
                <a:cs typeface="Tahoma" pitchFamily="34" charset="0"/>
              </a:rPr>
              <a:t> </a:t>
            </a:r>
            <a:r>
              <a:rPr lang="es-ES" sz="1200" b="1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</a:t>
            </a:r>
            <a:r>
              <a:rPr lang="es-ES" sz="1200" b="1" dirty="0" err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Mash</a:t>
            </a:r>
            <a:r>
              <a:rPr lang="es-ES" sz="1200" b="1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Zamin</a:t>
            </a:r>
            <a:r>
              <a:rPr lang="es-ES" sz="1200" b="1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mash</a:t>
            </a:r>
            <a:r>
              <a:rPr lang="es-ES" sz="1200" b="1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chid</a:t>
            </a:r>
            <a:r>
              <a:rPr lang="es-ES" sz="1200" b="1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s-ES" sz="1200" b="1" dirty="0" err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vet</a:t>
            </a:r>
            <a:r>
              <a:rPr lang="es-ES" sz="1200" b="1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s-ES" sz="1200" b="1" dirty="0" err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chisam</a:t>
            </a:r>
            <a:r>
              <a:rPr lang="es-ES" sz="1200" b="1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di</a:t>
            </a:r>
            <a:br>
              <a:rPr lang="es-ES" sz="1200" b="1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s-ES" sz="900" dirty="0">
                <a:solidFill>
                  <a:srgbClr val="336699"/>
                </a:solidFill>
                <a:latin typeface="Forte"/>
                <a:ea typeface="Times New Roman" pitchFamily="18" charset="0"/>
                <a:cs typeface="Tahoma" pitchFamily="34" charset="0"/>
              </a:rPr>
              <a:t> </a:t>
            </a:r>
            <a:r>
              <a:rPr lang="es-ES" sz="900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es-ES" sz="900" dirty="0" err="1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Tayik</a:t>
            </a:r>
            <a:r>
              <a:rPr lang="es-ES" sz="900" dirty="0">
                <a:solidFill>
                  <a:srgbClr val="336699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 </a:t>
            </a:r>
            <a:endParaRPr lang="es-ES" dirty="0">
              <a:ea typeface="Times New Roman" pitchFamily="18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77748">
    <p:randomBar/>
    <p:sndAc>
      <p:stSnd>
        <p:snd r:embed="rId4" name="19 Este Lugar es Tierra Sagr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542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54292" grpId="0"/>
      <p:bldP spid="54294" grpId="0"/>
      <p:bldP spid="54279" grpId="0"/>
      <p:bldP spid="54280" grpId="0"/>
      <p:bldP spid="54282" grpId="0"/>
      <p:bldP spid="54287" grpId="0"/>
      <p:bldP spid="54288" grpId="0"/>
      <p:bldP spid="542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fondon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-142875"/>
            <a:ext cx="9794876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03238" y="6519863"/>
            <a:ext cx="8640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ES" b="1">
                <a:solidFill>
                  <a:schemeClr val="bg1"/>
                </a:solidFill>
                <a:latin typeface="Arial" charset="0"/>
              </a:rPr>
              <a:t>www.casaoracionstj.org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571750" y="3929063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ES" sz="4000" b="1">
                <a:latin typeface="Papyrus" pitchFamily="66" charset="0"/>
              </a:rPr>
              <a:t> ESTE  LUGAR …</a:t>
            </a:r>
            <a:endParaRPr lang="es-ES" altLang="es-ES" sz="4000" b="1">
              <a:latin typeface="Papyrus" pitchFamily="66" charset="0"/>
            </a:endParaRPr>
          </a:p>
        </p:txBody>
      </p:sp>
    </p:spTree>
  </p:cSld>
  <p:clrMapOvr>
    <a:masterClrMapping/>
  </p:clrMapOvr>
  <p:transition spd="slow" advTm="11981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014538" y="260350"/>
            <a:ext cx="71294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</a:t>
            </a:r>
            <a:r>
              <a:rPr lang="en-US" altLang="es-ES" sz="4800" b="1">
                <a:solidFill>
                  <a:schemeClr val="accent1"/>
                </a:solidFill>
                <a:latin typeface="Papyrus" pitchFamily="66" charset="0"/>
              </a:rPr>
              <a:t>ESTE  LUGAR…</a:t>
            </a:r>
            <a:endParaRPr lang="es-ES" altLang="es-ES" sz="4800" b="1">
              <a:solidFill>
                <a:schemeClr val="accent1"/>
              </a:solidFill>
              <a:latin typeface="Papyrus" pitchFamily="66" charset="0"/>
            </a:endParaRPr>
          </a:p>
        </p:txBody>
      </p:sp>
      <p:pic>
        <p:nvPicPr>
          <p:cNvPr id="2054" name="Picture 6" descr="tierr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50403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888">
    <p:randomBar/>
    <p:sndAc>
      <p:stSnd>
        <p:snd r:embed="rId3" name="02 Este lugar es tierra sagra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8565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54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chemeClr val="accent1">
              <a:alpha val="21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5003800" y="5516563"/>
            <a:ext cx="3240088" cy="684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6633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Sagrada</a:t>
            </a:r>
          </a:p>
        </p:txBody>
      </p:sp>
      <p:pic>
        <p:nvPicPr>
          <p:cNvPr id="3085" name="Picture 18" descr="Imag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5616575" cy="2846387"/>
          </a:xfrm>
          <a:prstGeom prst="rect">
            <a:avLst/>
          </a:prstGeom>
          <a:noFill/>
          <a:ln w="635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8362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54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92500" y="5300663"/>
            <a:ext cx="5040313" cy="1189037"/>
          </a:xfrm>
          <a:prstGeom prst="rect">
            <a:avLst/>
          </a:prstGeom>
          <a:solidFill>
            <a:schemeClr val="accent1">
              <a:alpha val="21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851275" y="5589588"/>
            <a:ext cx="4321175" cy="611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4D009A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de Encuentro</a:t>
            </a:r>
          </a:p>
        </p:txBody>
      </p:sp>
      <p:pic>
        <p:nvPicPr>
          <p:cNvPr id="4103" name="Picture 15" descr="Imag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1800"/>
            <a:ext cx="4533900" cy="3348038"/>
          </a:xfrm>
          <a:prstGeom prst="rect">
            <a:avLst/>
          </a:prstGeom>
          <a:noFill/>
          <a:ln w="635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532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animBg="1"/>
      <p:bldP spid="215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54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rgbClr val="4D009A">
              <a:alpha val="2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00004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4932363" y="5516563"/>
            <a:ext cx="3457575" cy="682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000066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de Todos</a:t>
            </a:r>
          </a:p>
        </p:txBody>
      </p:sp>
      <p:pic>
        <p:nvPicPr>
          <p:cNvPr id="5130" name="Picture 10" descr="mundo_reflejos%20%28123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4175125" cy="3132137"/>
          </a:xfrm>
          <a:prstGeom prst="rect">
            <a:avLst/>
          </a:prstGeom>
          <a:noFill/>
          <a:ln w="6350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77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animBg="1"/>
      <p:bldP spid="235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54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chemeClr val="accent1">
              <a:alpha val="21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4932363" y="5445125"/>
            <a:ext cx="3384550" cy="755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CC00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de Amor</a:t>
            </a:r>
          </a:p>
        </p:txBody>
      </p:sp>
      <p:pic>
        <p:nvPicPr>
          <p:cNvPr id="6151" name="Picture 18" descr="de gracia06cb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941513"/>
            <a:ext cx="4297363" cy="3094037"/>
          </a:xfrm>
          <a:prstGeom prst="rect">
            <a:avLst/>
          </a:prstGeom>
          <a:noFill/>
          <a:ln w="635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40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animBg="1"/>
      <p:bldP spid="368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5288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D0D0D"/>
              </a:clrFrom>
              <a:clrTo>
                <a:srgbClr val="0D0D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63007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014538" y="260350"/>
            <a:ext cx="71294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Papyrus" pitchFamily="66" charset="0"/>
                <a:cs typeface="+mn-cs"/>
              </a:rPr>
              <a:t> </a:t>
            </a:r>
            <a:r>
              <a:rPr lang="en-US" sz="4800" b="1" dirty="0">
                <a:solidFill>
                  <a:schemeClr val="accent5"/>
                </a:solidFill>
                <a:latin typeface="Papyrus" pitchFamily="66" charset="0"/>
                <a:cs typeface="+mn-cs"/>
              </a:rPr>
              <a:t>¡</a:t>
            </a:r>
            <a:r>
              <a:rPr lang="en-US" sz="4800" b="1" dirty="0">
                <a:solidFill>
                  <a:schemeClr val="accent1"/>
                </a:solidFill>
                <a:latin typeface="Papyrus" pitchFamily="66" charset="0"/>
                <a:cs typeface="+mn-cs"/>
              </a:rPr>
              <a:t>ESTE  LUGAR!</a:t>
            </a:r>
            <a:endParaRPr lang="es-ES" sz="4800" b="1" dirty="0">
              <a:solidFill>
                <a:schemeClr val="accent1"/>
              </a:solidFill>
              <a:latin typeface="Papyrus" pitchFamily="66" charset="0"/>
              <a:cs typeface="+mn-cs"/>
            </a:endParaRPr>
          </a:p>
        </p:txBody>
      </p:sp>
    </p:spTree>
  </p:cSld>
  <p:clrMapOvr>
    <a:masterClrMapping/>
  </p:clrMapOvr>
  <p:transition spd="slow" advTm="9219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54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rgbClr val="FFFF66">
              <a:alpha val="2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04600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4932363" y="5589588"/>
            <a:ext cx="3311525" cy="611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004C00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de Vida</a:t>
            </a:r>
          </a:p>
        </p:txBody>
      </p:sp>
      <p:pic>
        <p:nvPicPr>
          <p:cNvPr id="8199" name="Picture 6" descr="distinta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3414712" cy="4032250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704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animBg="1"/>
      <p:bldP spid="378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71294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Forte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orte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ES" sz="5400">
                <a:solidFill>
                  <a:srgbClr val="B3CCFF"/>
                </a:solidFill>
                <a:latin typeface="Monotype Corsiva" pitchFamily="66" charset="0"/>
              </a:rPr>
              <a:t>Este lugar es</a:t>
            </a:r>
            <a:r>
              <a:rPr lang="en-US" altLang="es-ES" sz="4800" b="1">
                <a:solidFill>
                  <a:schemeClr val="bg1"/>
                </a:solidFill>
                <a:latin typeface="Papyrus" pitchFamily="66" charset="0"/>
              </a:rPr>
              <a:t> TIERRA</a:t>
            </a:r>
            <a:endParaRPr lang="es-ES" altLang="es-ES" sz="4800" b="1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00563" y="5300663"/>
            <a:ext cx="4032250" cy="1189037"/>
          </a:xfrm>
          <a:prstGeom prst="rect">
            <a:avLst/>
          </a:prstGeom>
          <a:solidFill>
            <a:srgbClr val="B7F6A8">
              <a:alpha val="2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72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4859338" y="5445125"/>
            <a:ext cx="3313112" cy="82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solidFill>
                  <a:srgbClr val="0000FF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Monotype Corsiva"/>
              </a:rPr>
              <a:t>de Gracia</a:t>
            </a:r>
          </a:p>
        </p:txBody>
      </p:sp>
      <p:pic>
        <p:nvPicPr>
          <p:cNvPr id="9223" name="Picture 11" descr="de gra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46250"/>
            <a:ext cx="3810000" cy="3627438"/>
          </a:xfrm>
          <a:prstGeom prst="rect">
            <a:avLst/>
          </a:prstGeom>
          <a:noFill/>
          <a:ln w="635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9765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animBg="1"/>
      <p:bldP spid="276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3|10.6|10.4|11.6|11|9.2|11.3|9.7|11.9|10|10.3|10.8|11.6|17.6|7.5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271</Words>
  <Application>Microsoft Office PowerPoint</Application>
  <PresentationFormat>Presentación en pantalla (4:3)</PresentationFormat>
  <Paragraphs>95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Forte</vt:lpstr>
      <vt:lpstr>Arial</vt:lpstr>
      <vt:lpstr>Calibri</vt:lpstr>
      <vt:lpstr>Papyrus</vt:lpstr>
      <vt:lpstr>Monotype Corsiva</vt:lpstr>
      <vt:lpstr>Times New Roman</vt:lpstr>
      <vt:lpstr>Tahoma</vt:lpstr>
      <vt:lpstr>Arial Black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STJ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MARIAISABEL</dc:creator>
  <cp:lastModifiedBy>User</cp:lastModifiedBy>
  <cp:revision>78</cp:revision>
  <dcterms:created xsi:type="dcterms:W3CDTF">2008-01-02T22:19:50Z</dcterms:created>
  <dcterms:modified xsi:type="dcterms:W3CDTF">2015-11-24T16:52:58Z</dcterms:modified>
</cp:coreProperties>
</file>