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3988" r:id="rId2"/>
    <p:sldMasterId id="2147484022" r:id="rId3"/>
    <p:sldMasterId id="2147484039" r:id="rId4"/>
  </p:sldMasterIdLst>
  <p:notesMasterIdLst>
    <p:notesMasterId r:id="rId16"/>
  </p:notesMasterIdLst>
  <p:sldIdLst>
    <p:sldId id="302" r:id="rId5"/>
    <p:sldId id="303" r:id="rId6"/>
    <p:sldId id="304" r:id="rId7"/>
    <p:sldId id="305" r:id="rId8"/>
    <p:sldId id="306" r:id="rId9"/>
    <p:sldId id="264" r:id="rId10"/>
    <p:sldId id="307" r:id="rId11"/>
    <p:sldId id="300" r:id="rId12"/>
    <p:sldId id="301" r:id="rId13"/>
    <p:sldId id="296" r:id="rId14"/>
    <p:sldId id="30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macionei" initials="F" lastIdx="1" clrIdx="0">
    <p:extLst>
      <p:ext uri="{19B8F6BF-5375-455C-9EA6-DF929625EA0E}">
        <p15:presenceInfo xmlns:p15="http://schemas.microsoft.com/office/powerpoint/2012/main" userId="Formacione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CCFF"/>
    <a:srgbClr val="CCECFF"/>
    <a:srgbClr val="CC3300"/>
    <a:srgbClr val="CCFFCC"/>
    <a:srgbClr val="760000"/>
    <a:srgbClr val="FF5050"/>
    <a:srgbClr val="660033"/>
    <a:srgbClr val="0033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707" autoAdjust="0"/>
  </p:normalViewPr>
  <p:slideViewPr>
    <p:cSldViewPr>
      <p:cViewPr varScale="1">
        <p:scale>
          <a:sx n="89" d="100"/>
          <a:sy n="89" d="100"/>
        </p:scale>
        <p:origin x="117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9T17:04:03.77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ECAC9-5E04-44BD-B82C-DB5E6FFF05F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6DF5-AEE1-4EB8-A06F-D20D7D4942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11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6DF5-AEE1-4EB8-A06F-D20D7D494221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1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6DF5-AEE1-4EB8-A06F-D20D7D494221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5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6DF5-AEE1-4EB8-A06F-D20D7D49422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6DF5-AEE1-4EB8-A06F-D20D7D494221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BA95-D30D-4582-9771-CD1282C56C02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6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6DF5-AEE1-4EB8-A06F-D20D7D494221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3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40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2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732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0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24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96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17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56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3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7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346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9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36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34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0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29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40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9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6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62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7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10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4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54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16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23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05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01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80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5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8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313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38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57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88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839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08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929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88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44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49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8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313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99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66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55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78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45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38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16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70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39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17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638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01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5819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17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98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2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7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16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92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A482-0E00-4919-8361-247B3BC88196}" type="datetimeFigureOut">
              <a:rPr lang="es-ES" smtClean="0"/>
              <a:pPr/>
              <a:t>25/01/2022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C0B6A1-897B-4F68-9BEF-BF9550729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22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/>
              <a:pPr defTabSz="3429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/>
              <a:pPr defTabSz="3429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5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/>
              <a:pPr defTabSz="3429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9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02%20To%20Be%20Pleasing%20You.wm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02%20To%20Be%20Pleasing%20You.wma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02%20To%20Be%20Pleasing%20You.wma" TargetMode="External"/><Relationship Id="rId5" Type="http://schemas.openxmlformats.org/officeDocument/2006/relationships/image" Target="../media/image13.jpe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47664" y="670384"/>
            <a:ext cx="5184576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 smtClean="0">
              <a:solidFill>
                <a:srgbClr val="C0504D">
                  <a:lumMod val="50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  <a:p>
            <a:pPr algn="ctr"/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XXI Capítulo General - 2017</a:t>
            </a:r>
            <a:endParaRPr lang="es-ES" sz="2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2800" dirty="0" smtClean="0">
                <a:solidFill>
                  <a:srgbClr val="C0504D">
                    <a:lumMod val="50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 </a:t>
            </a:r>
          </a:p>
        </p:txBody>
      </p:sp>
      <p:pic>
        <p:nvPicPr>
          <p:cNvPr id="10" name="Imagen 9" descr="C:\Users\MG\Desktop\PRESENTACION DEL DOC. CAPITULAR\vino nuevo_tarjet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9288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C:\Users\MG\Downloads\Logo los que esperan en el Señor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" b="12478"/>
          <a:stretch/>
        </p:blipFill>
        <p:spPr bwMode="auto">
          <a:xfrm>
            <a:off x="6300192" y="0"/>
            <a:ext cx="2664296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272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n de Francisco de Asis y el Evangel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AutoShape 8" descr="Resultado de imagen de Francisco de Asis y el Evangelio"/>
          <p:cNvSpPr>
            <a:spLocks noChangeAspect="1" noChangeArrowheads="1"/>
          </p:cNvSpPr>
          <p:nvPr/>
        </p:nvSpPr>
        <p:spPr bwMode="auto">
          <a:xfrm>
            <a:off x="155574" y="-144463"/>
            <a:ext cx="1845265" cy="1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030" name="Picture 6" descr="Santoral: Pentecostés, la Renovación del Espíritu en la Pascu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84784"/>
            <a:ext cx="7847657" cy="523445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Rectángulo"/>
          <p:cNvSpPr/>
          <p:nvPr/>
        </p:nvSpPr>
        <p:spPr>
          <a:xfrm>
            <a:off x="1457587" y="404664"/>
            <a:ext cx="6304915" cy="1944216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4F81BD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Hobo Std" panose="020B0803040709020204" pitchFamily="34" charset="0"/>
              </a:rPr>
              <a:t>El Espíritu del Señor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Hobo Std" panose="020B0803040709020204" pitchFamily="34" charset="0"/>
              </a:rPr>
              <a:t>nos conduce</a:t>
            </a:r>
          </a:p>
        </p:txBody>
      </p:sp>
    </p:spTree>
    <p:extLst>
      <p:ext uri="{BB962C8B-B14F-4D97-AF65-F5344CB8AC3E}">
        <p14:creationId xmlns:p14="http://schemas.microsoft.com/office/powerpoint/2010/main" val="18663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2 ideas de Ana Mogas y la Thermomix | thermomix, recetas, mejores recetas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9113" r="12975" b="11215"/>
          <a:stretch/>
        </p:blipFill>
        <p:spPr bwMode="auto">
          <a:xfrm>
            <a:off x="5354516" y="444585"/>
            <a:ext cx="3254505" cy="456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3192" y="1158120"/>
            <a:ext cx="4682864" cy="3452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defTabSz="342900">
              <a:spcAft>
                <a:spcPts val="525"/>
              </a:spcAft>
            </a:pPr>
            <a:r>
              <a:rPr lang="es-ES" sz="2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A </a:t>
            </a:r>
            <a:r>
              <a:rPr lang="es-E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todas vosotras, mis hermanas FMMDP, expreso mi </a:t>
            </a:r>
            <a:r>
              <a:rPr lang="es-E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esperanza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indent="-342900" algn="just" defTabSz="342900">
              <a:spcAft>
                <a:spcPts val="525"/>
              </a:spcAft>
              <a:buFont typeface="Wingdings" panose="05000000000000000000" pitchFamily="2" charset="2"/>
              <a:buChar char="ü"/>
            </a:pPr>
            <a:r>
              <a:rPr lang="es-ES" sz="2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Sabremos </a:t>
            </a:r>
            <a:r>
              <a:rPr lang="es-E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acoger esta interpelación de nuestra Iglesia a hacer nuevo lo que caracteriza nuestra 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Congrega- </a:t>
            </a:r>
            <a:r>
              <a:rPr lang="es-ES" sz="21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ción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desde su origen; </a:t>
            </a:r>
          </a:p>
          <a:p>
            <a:pPr marL="342900" indent="-342900" algn="just" defTabSz="342900">
              <a:spcAft>
                <a:spcPts val="525"/>
              </a:spcAft>
              <a:buFont typeface="Wingdings" panose="05000000000000000000" pitchFamily="2" charset="2"/>
              <a:buChar char="ü"/>
            </a:pPr>
            <a:r>
              <a:rPr lang="es-E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Arriesgarnos con fe y confianza, </a:t>
            </a:r>
            <a:r>
              <a:rPr lang="es-ES" sz="2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atre</a:t>
            </a:r>
            <a:r>
              <a:rPr lang="es-E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vernos, pues la Providencia siembra profundamente en nosotras la </a:t>
            </a:r>
            <a:r>
              <a:rPr lang="es-E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ale- </a:t>
            </a:r>
            <a:r>
              <a:rPr lang="es-ES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gría</a:t>
            </a:r>
            <a:r>
              <a:rPr lang="es-E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 la </a:t>
            </a:r>
            <a:r>
              <a:rPr lang="es-E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esperanza.</a:t>
            </a:r>
            <a:r>
              <a:rPr lang="es-E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sz="21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31640" y="4797152"/>
            <a:ext cx="6912768" cy="1080120"/>
            <a:chOff x="2457028" y="4828312"/>
            <a:chExt cx="8094041" cy="1174335"/>
          </a:xfrm>
        </p:grpSpPr>
        <p:pic>
          <p:nvPicPr>
            <p:cNvPr id="4098" name="Picture 2" descr="Papel Pergamino impresora Din A4 troquelado, recortado, Selfpaper.com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86" t="3284" r="16923" b="6553"/>
            <a:stretch/>
          </p:blipFill>
          <p:spPr bwMode="auto">
            <a:xfrm rot="5187544">
              <a:off x="5916881" y="1368459"/>
              <a:ext cx="1174335" cy="80940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 rot="21374511">
              <a:off x="2825236" y="5019109"/>
              <a:ext cx="7580376" cy="9034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342900">
                <a:spcAft>
                  <a:spcPts val="2250"/>
                </a:spcAft>
              </a:pPr>
              <a:r>
                <a:rPr lang="es-ES" sz="2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Hobo Std" panose="020B0803040709020204" pitchFamily="34" charset="0"/>
                  <a:ea typeface="Calibri" panose="020F0502020204030204" pitchFamily="34" charset="0"/>
                </a:rPr>
                <a:t>¡Que María Ana, nuestra </a:t>
              </a:r>
              <a:r>
                <a:rPr lang="es-ES" sz="2400" b="1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Hobo Std" panose="020B0803040709020204" pitchFamily="34" charset="0"/>
                  <a:ea typeface="Calibri" panose="020F0502020204030204" pitchFamily="34" charset="0"/>
                </a:rPr>
                <a:t>Fundadora, </a:t>
              </a:r>
              <a:r>
                <a:rPr lang="es-ES" sz="2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Hobo Std" panose="020B0803040709020204" pitchFamily="34" charset="0"/>
                  <a:ea typeface="Calibri" panose="020F0502020204030204" pitchFamily="34" charset="0"/>
                </a:rPr>
                <a:t>vele sobre nosotras!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pw/AM-JKLWc2APDpyzWhBwh8UL0P4uXn8aJzJAXbXOP-OE_qFjCFOgq86xz4c2q7-NRJzeBFal_Sdd4VpMo-WWitTxc_uoJ8DyDJDAAvWiGmXAHuOso8_uQZEjYSVgJ0dAMlmxrlVR8QKAcbPvzhL8jxeqP2ayjug=w1258-h943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15350" r="6690" b="4850"/>
          <a:stretch/>
        </p:blipFill>
        <p:spPr bwMode="auto">
          <a:xfrm>
            <a:off x="1475656" y="1700808"/>
            <a:ext cx="6912768" cy="46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555776" y="404664"/>
            <a:ext cx="62646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15000"/>
              </a:lnSpc>
            </a:pP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 esperan en el Señor,</a:t>
            </a:r>
          </a:p>
          <a:p>
            <a:pPr defTabSz="342900">
              <a:lnSpc>
                <a:spcPct val="115000"/>
              </a:lnSpc>
            </a:pP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recibirán </a:t>
            </a: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“fuerzas nuevas”</a:t>
            </a:r>
            <a:endParaRPr lang="es-ES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Hobo Std" panose="020B0803040709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189"/>
            <a:ext cx="2520280" cy="23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555776" y="404664"/>
            <a:ext cx="62646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15000"/>
              </a:lnSpc>
            </a:pP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 esperan en el Señor,</a:t>
            </a:r>
          </a:p>
          <a:p>
            <a:pPr defTabSz="342900">
              <a:lnSpc>
                <a:spcPct val="115000"/>
              </a:lnSpc>
            </a:pP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recibirán </a:t>
            </a: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“fuerzas nuevas”</a:t>
            </a:r>
            <a:endParaRPr lang="es-ES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Hobo Std" panose="020B0803040709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61444" y="1525014"/>
            <a:ext cx="6638948" cy="5204981"/>
            <a:chOff x="-583545" y="-453552"/>
            <a:chExt cx="6563240" cy="6025062"/>
          </a:xfrm>
        </p:grpSpPr>
        <p:pic>
          <p:nvPicPr>
            <p:cNvPr id="6" name="Imagen 5" descr="https://lh3.googleusercontent.com/pw/AM-JKLUTbhK2edwq7sUUcjPxRPcFvmXWrlUjgySTpFC4hrkPW5x3_evSMuAI4EZexaZAhgdbEfv7eqyHO7vrjvjpEuliXF9CCZlFGB6B6w4w_4FKmjh2uFi9Q9a78bufilsVQG51hTdf5gxJj0aZqUPPEIJCHA=w1258-h943-no?authuser=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72" t="20637" r="14671" b="18919"/>
            <a:stretch/>
          </p:blipFill>
          <p:spPr bwMode="auto">
            <a:xfrm rot="5400000">
              <a:off x="-445770" y="468630"/>
              <a:ext cx="3366770" cy="2449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https://lh3.googleusercontent.com/pw/AM-JKLXSz81lVDa7Ts1wfHoQdd6YRS85pG_NoXCPuCCNcrhemRsFP2HAg2UCqALctLpZEU_2St4ggHxg_0eBznlTBa2b40BhUcKAon7CbxLyYS8PzGKZPOK6Sa1m-6MQ-OGRaoWRWtRJh6e9TeHqluSfmD_ijA=w1258-h943-no?authuser=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" t="30461" r="4035"/>
            <a:stretch/>
          </p:blipFill>
          <p:spPr bwMode="auto">
            <a:xfrm>
              <a:off x="-583545" y="2234767"/>
              <a:ext cx="5804435" cy="33367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https://lh3.googleusercontent.com/pw/AM-JKLXMIlubsfG39FTfwCfy7HtyjaORCqzCe3KnWILC7nDeOyfsipjwqze2L858h4JwJJ7ia65zciA1-5mz8HMkhsx7TVhj3qwg5dyITIrP3gGTzU-Ki-Eb1-zlPcrXfMI3SPgCkUutvluZSlV2HIhYBFdheQ=w1258-h943-no?authuser=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7" t="10531" r="11371" b="4278"/>
            <a:stretch/>
          </p:blipFill>
          <p:spPr bwMode="auto">
            <a:xfrm>
              <a:off x="1696352" y="-453552"/>
              <a:ext cx="4283343" cy="40596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9189"/>
            <a:ext cx="2520280" cy="23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54260" y="4210777"/>
            <a:ext cx="1619672" cy="1018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555776" y="404664"/>
            <a:ext cx="62646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15000"/>
              </a:lnSpc>
            </a:pP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Quienes esperan en el Señor,</a:t>
            </a:r>
          </a:p>
          <a:p>
            <a:pPr defTabSz="342900">
              <a:lnSpc>
                <a:spcPct val="115000"/>
              </a:lnSpc>
            </a:pP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recibirán </a:t>
            </a:r>
            <a:r>
              <a:rPr lang="es-ES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“fuerzas nuevas”</a:t>
            </a:r>
            <a:endParaRPr lang="es-ES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Hobo Std" panose="020B0803040709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1944216" cy="178441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755576" y="1498520"/>
            <a:ext cx="70366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/>
          <a:stretch/>
        </p:blipFill>
        <p:spPr bwMode="auto">
          <a:xfrm>
            <a:off x="323528" y="1768306"/>
            <a:ext cx="8496944" cy="4884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0" y="4149080"/>
            <a:ext cx="179512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60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s Aves del Prado: San Francisco predicando a las aves (1788-89), Antonio  Carnicero Mancio | San francisco de asis, Francisco de asis, San fran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976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02 To Be Pleasing You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828600" y="5661248"/>
            <a:ext cx="304800" cy="3048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827584" y="3861048"/>
            <a:ext cx="7128792" cy="27060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41388">
              <a:tabLst>
                <a:tab pos="1076325" algn="l"/>
                <a:tab pos="1706563" algn="l"/>
                <a:tab pos="1974850" algn="l"/>
              </a:tabLst>
            </a:pPr>
            <a:r>
              <a:rPr lang="es-E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Continuadoras de una </a:t>
            </a:r>
          </a:p>
          <a:p>
            <a:pPr defTabSz="941388">
              <a:tabLst>
                <a:tab pos="1076325" algn="l"/>
                <a:tab pos="1706563" algn="l"/>
                <a:tab pos="1974850" algn="l"/>
              </a:tabLst>
            </a:pPr>
            <a:r>
              <a:rPr lang="es-E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        herencia carismática</a:t>
            </a:r>
            <a:endParaRPr lang="es-ES" sz="4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Hobo Std" panose="020B08030407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3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r="2428"/>
          <a:stretch/>
        </p:blipFill>
        <p:spPr>
          <a:xfrm>
            <a:off x="521804" y="476672"/>
            <a:ext cx="8316415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02 To Be Pleasing You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828600" y="5661248"/>
            <a:ext cx="304800" cy="3048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8" y="4221088"/>
            <a:ext cx="7128792" cy="259228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41388">
              <a:tabLst>
                <a:tab pos="1076325" algn="l"/>
                <a:tab pos="1706563" algn="l"/>
                <a:tab pos="1974850" algn="l"/>
              </a:tabLst>
            </a:pP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obo Std" panose="020B0803040709020204" pitchFamily="34" charset="0"/>
              </a:rPr>
              <a:t>Continuadoras de una </a:t>
            </a:r>
          </a:p>
          <a:p>
            <a:pPr defTabSz="941388">
              <a:tabLst>
                <a:tab pos="1076325" algn="l"/>
                <a:tab pos="1706563" algn="l"/>
                <a:tab pos="1974850" algn="l"/>
              </a:tabLst>
            </a:pP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obo Std" panose="020B0803040709020204" pitchFamily="34" charset="0"/>
              </a:rPr>
              <a:t>herencia carismática</a:t>
            </a:r>
            <a:endParaRPr lang="es-E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obo Std" panose="020B0803040709020204" pitchFamily="34" charset="0"/>
            </a:endParaRPr>
          </a:p>
        </p:txBody>
      </p:sp>
      <p:pic>
        <p:nvPicPr>
          <p:cNvPr id="5" name="4 Imagen" descr="lampara.jpg"/>
          <p:cNvPicPr>
            <a:picLocks noChangeAspect="1"/>
          </p:cNvPicPr>
          <p:nvPr/>
        </p:nvPicPr>
        <p:blipFill rotWithShape="1">
          <a:blip r:embed="rId6" cstate="print"/>
          <a:srcRect r="8621"/>
          <a:stretch/>
        </p:blipFill>
        <p:spPr>
          <a:xfrm>
            <a:off x="5431215" y="3796956"/>
            <a:ext cx="3384376" cy="28211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2 To Be Pleasing You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828600" y="5661248"/>
            <a:ext cx="304800" cy="3048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93150" y="4437112"/>
            <a:ext cx="8280920" cy="216024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41388">
              <a:tabLst>
                <a:tab pos="1076325" algn="l"/>
                <a:tab pos="1706563" algn="l"/>
                <a:tab pos="1974850" algn="l"/>
              </a:tabLst>
            </a:pPr>
            <a:r>
              <a:rPr lang="es-E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Continuadoras de una </a:t>
            </a:r>
          </a:p>
          <a:p>
            <a:pPr defTabSz="941388">
              <a:tabLst>
                <a:tab pos="1076325" algn="l"/>
                <a:tab pos="1706563" algn="l"/>
                <a:tab pos="1974850" algn="l"/>
              </a:tabLst>
            </a:pPr>
            <a:endParaRPr lang="es-ES" sz="16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Hobo Std" panose="020B0803040709020204" pitchFamily="34" charset="0"/>
            </a:endParaRPr>
          </a:p>
          <a:p>
            <a:pPr defTabSz="941388">
              <a:tabLst>
                <a:tab pos="1076325" algn="l"/>
                <a:tab pos="1706563" algn="l"/>
                <a:tab pos="1974850" algn="l"/>
              </a:tabLst>
            </a:pPr>
            <a:r>
              <a:rPr lang="es-E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	</a:t>
            </a:r>
            <a:r>
              <a:rPr lang="es-E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herencia carismática</a:t>
            </a:r>
            <a:endParaRPr lang="es-E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Hobo Std" panose="020B0803040709020204" pitchFamily="34" charset="0"/>
            </a:endParaRPr>
          </a:p>
        </p:txBody>
      </p:sp>
      <p:pic>
        <p:nvPicPr>
          <p:cNvPr id="6" name="Imagen 5" descr="F:\Fotos y biografía mártires\Mártires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/>
          <a:stretch/>
        </p:blipFill>
        <p:spPr bwMode="auto">
          <a:xfrm>
            <a:off x="323528" y="332656"/>
            <a:ext cx="8564071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58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67544" y="2105472"/>
            <a:ext cx="8136904" cy="4752528"/>
            <a:chOff x="-1600655" y="-895247"/>
            <a:chExt cx="10257141" cy="544980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5" t="18578" r="2457" b="5897"/>
            <a:stretch/>
          </p:blipFill>
          <p:spPr bwMode="auto">
            <a:xfrm>
              <a:off x="-1600655" y="-895247"/>
              <a:ext cx="10257141" cy="5449806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Resultado de imagen de odres de barr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194" y="756209"/>
              <a:ext cx="2895441" cy="24666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ángulo 6"/>
          <p:cNvSpPr/>
          <p:nvPr/>
        </p:nvSpPr>
        <p:spPr>
          <a:xfrm>
            <a:off x="1331640" y="5229200"/>
            <a:ext cx="62646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15000"/>
              </a:lnSpc>
            </a:pPr>
            <a:r>
              <a:rPr lang="es-E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Espíritu nos enseñará </a:t>
            </a:r>
          </a:p>
          <a:p>
            <a:pPr defTabSz="342900">
              <a:lnSpc>
                <a:spcPct val="115000"/>
              </a:lnSpc>
            </a:pPr>
            <a:r>
              <a:rPr lang="es-E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a ser “odres nuevos”</a:t>
            </a:r>
          </a:p>
        </p:txBody>
      </p:sp>
      <p:pic>
        <p:nvPicPr>
          <p:cNvPr id="8" name="Imagen 7" descr="C:\Users\MG\Downloads\Logo los que esperan en el Señor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" b="12478"/>
          <a:stretch/>
        </p:blipFill>
        <p:spPr bwMode="auto">
          <a:xfrm>
            <a:off x="107504" y="-73232"/>
            <a:ext cx="2600325" cy="2377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523791" y="410027"/>
            <a:ext cx="62646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15000"/>
              </a:lnSpc>
            </a:pPr>
            <a:r>
              <a:rPr lang="es-E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 vino nuevo, </a:t>
            </a:r>
          </a:p>
          <a:p>
            <a:pPr defTabSz="342900">
              <a:lnSpc>
                <a:spcPct val="115000"/>
              </a:lnSpc>
            </a:pPr>
            <a:r>
              <a:rPr lang="es-E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E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odres </a:t>
            </a:r>
            <a:r>
              <a:rPr lang="es-E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nuevos”</a:t>
            </a:r>
          </a:p>
        </p:txBody>
      </p:sp>
    </p:spTree>
    <p:extLst>
      <p:ext uri="{BB962C8B-B14F-4D97-AF65-F5344CB8AC3E}">
        <p14:creationId xmlns:p14="http://schemas.microsoft.com/office/powerpoint/2010/main" val="32130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rot="255245">
            <a:off x="478890" y="5674363"/>
            <a:ext cx="7508906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342900"/>
            <a:endParaRPr lang="es-ES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 defTabSz="342900"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vino de la escucha a los signos de los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tiempos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</a:t>
            </a: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 rot="21394445">
            <a:off x="2302421" y="4608959"/>
            <a:ext cx="6336704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57175" lvl="0" indent="-257175" algn="just" defTabSz="342900"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vino nuevo de volver a la raíz de la experiencia espiritual de María Ana…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33" y="127171"/>
            <a:ext cx="4706533" cy="41607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75856" y="320290"/>
            <a:ext cx="5586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s-E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¿De  qué vino nuevo </a:t>
            </a:r>
            <a:endParaRPr lang="es-ES" sz="3600" b="1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Hobo Std" panose="020B0803040709020204" pitchFamily="34" charset="0"/>
            </a:endParaRPr>
          </a:p>
          <a:p>
            <a:pPr defTabSz="342900">
              <a:defRPr/>
            </a:pPr>
            <a:r>
              <a:rPr lang="es-E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            nos </a:t>
            </a:r>
            <a:r>
              <a:rPr lang="es-E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habla Jesús</a:t>
            </a:r>
            <a:r>
              <a:rPr lang="es-E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?</a:t>
            </a:r>
            <a:r>
              <a:rPr lang="es-ES" sz="3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Hobo Std" panose="020B0803040709020204" pitchFamily="34" charset="0"/>
              </a:rPr>
              <a:t> </a:t>
            </a:r>
            <a:endParaRPr lang="es-ES" sz="3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Hobo Std" panose="020B0803040709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 rot="20875752">
            <a:off x="4105279" y="1826633"/>
            <a:ext cx="43887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 algn="just" defTabSz="342900"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vino de la fraternidad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recreada 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cada hermana.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87923" y="2932851"/>
            <a:ext cx="436279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 algn="just" defTabSz="342900"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vino de la esperanza y la confianza.</a:t>
            </a:r>
          </a:p>
        </p:txBody>
      </p:sp>
      <p:sp>
        <p:nvSpPr>
          <p:cNvPr id="11" name="CuadroTexto 10"/>
          <p:cNvSpPr txBox="1"/>
          <p:nvPr/>
        </p:nvSpPr>
        <p:spPr>
          <a:xfrm rot="444624">
            <a:off x="2037100" y="3695031"/>
            <a:ext cx="43924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 algn="just" defTabSz="342900"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vino de las sorpresas y la audacia.</a:t>
            </a:r>
          </a:p>
        </p:txBody>
      </p:sp>
    </p:spTree>
    <p:extLst>
      <p:ext uri="{BB962C8B-B14F-4D97-AF65-F5344CB8AC3E}">
        <p14:creationId xmlns:p14="http://schemas.microsoft.com/office/powerpoint/2010/main" val="2966652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2_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3_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1_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2197</TotalTime>
  <Words>222</Words>
  <Application>Microsoft Office PowerPoint</Application>
  <PresentationFormat>Presentación en pantalla (4:3)</PresentationFormat>
  <Paragraphs>40</Paragraphs>
  <Slides>11</Slides>
  <Notes>6</Notes>
  <HiddenSlides>0</HiddenSlides>
  <MMClips>3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Arial</vt:lpstr>
      <vt:lpstr>Arial Rounded MT Bold</vt:lpstr>
      <vt:lpstr>Berlin Sans FB</vt:lpstr>
      <vt:lpstr>Calibri</vt:lpstr>
      <vt:lpstr>Century Gothic</vt:lpstr>
      <vt:lpstr>Hobo Std</vt:lpstr>
      <vt:lpstr>Symbol</vt:lpstr>
      <vt:lpstr>Times New Roman</vt:lpstr>
      <vt:lpstr>Wingdings</vt:lpstr>
      <vt:lpstr>Wingdings 3</vt:lpstr>
      <vt:lpstr>Espiral</vt:lpstr>
      <vt:lpstr>2_Espiral</vt:lpstr>
      <vt:lpstr>3_Espiral</vt:lpstr>
      <vt:lpstr>1_Espiral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Pepa</dc:creator>
  <cp:lastModifiedBy>Madre General</cp:lastModifiedBy>
  <cp:revision>224</cp:revision>
  <dcterms:created xsi:type="dcterms:W3CDTF">2011-12-20T22:24:34Z</dcterms:created>
  <dcterms:modified xsi:type="dcterms:W3CDTF">2022-01-25T10:46:11Z</dcterms:modified>
</cp:coreProperties>
</file>