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14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9FCC-FBB7-44E3-B279-2C446E7394E1}" type="datetimeFigureOut">
              <a:rPr lang="pt-BR" smtClean="0"/>
              <a:t>09/10/2015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A805-2A58-4731-A0E0-DA5ABA7CD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87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9FCC-FBB7-44E3-B279-2C446E7394E1}" type="datetimeFigureOut">
              <a:rPr lang="pt-BR" smtClean="0"/>
              <a:t>09/10/2015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A805-2A58-4731-A0E0-DA5ABA7CD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68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9FCC-FBB7-44E3-B279-2C446E7394E1}" type="datetimeFigureOut">
              <a:rPr lang="pt-BR" smtClean="0"/>
              <a:t>09/10/2015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A805-2A58-4731-A0E0-DA5ABA7CD6F1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0108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9FCC-FBB7-44E3-B279-2C446E7394E1}" type="datetimeFigureOut">
              <a:rPr lang="pt-BR" smtClean="0"/>
              <a:t>09/10/2015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A805-2A58-4731-A0E0-DA5ABA7CD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049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9FCC-FBB7-44E3-B279-2C446E7394E1}" type="datetimeFigureOut">
              <a:rPr lang="pt-BR" smtClean="0"/>
              <a:t>09/10/2015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A805-2A58-4731-A0E0-DA5ABA7CD6F1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0549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9FCC-FBB7-44E3-B279-2C446E7394E1}" type="datetimeFigureOut">
              <a:rPr lang="pt-BR" smtClean="0"/>
              <a:t>09/10/2015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A805-2A58-4731-A0E0-DA5ABA7CD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599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9FCC-FBB7-44E3-B279-2C446E7394E1}" type="datetimeFigureOut">
              <a:rPr lang="pt-BR" smtClean="0"/>
              <a:t>09/10/2015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A805-2A58-4731-A0E0-DA5ABA7CD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3901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9FCC-FBB7-44E3-B279-2C446E7394E1}" type="datetimeFigureOut">
              <a:rPr lang="pt-BR" smtClean="0"/>
              <a:t>09/10/2015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A805-2A58-4731-A0E0-DA5ABA7CD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31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9FCC-FBB7-44E3-B279-2C446E7394E1}" type="datetimeFigureOut">
              <a:rPr lang="pt-BR" smtClean="0"/>
              <a:t>09/10/2015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A805-2A58-4731-A0E0-DA5ABA7CD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83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9FCC-FBB7-44E3-B279-2C446E7394E1}" type="datetimeFigureOut">
              <a:rPr lang="pt-BR" smtClean="0"/>
              <a:t>09/10/2015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A805-2A58-4731-A0E0-DA5ABA7CD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58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9FCC-FBB7-44E3-B279-2C446E7394E1}" type="datetimeFigureOut">
              <a:rPr lang="pt-BR" smtClean="0"/>
              <a:t>09/10/2015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A805-2A58-4731-A0E0-DA5ABA7CD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9FCC-FBB7-44E3-B279-2C446E7394E1}" type="datetimeFigureOut">
              <a:rPr lang="pt-BR" smtClean="0"/>
              <a:t>09/10/2015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A805-2A58-4731-A0E0-DA5ABA7CD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3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9FCC-FBB7-44E3-B279-2C446E7394E1}" type="datetimeFigureOut">
              <a:rPr lang="pt-BR" smtClean="0"/>
              <a:t>09/10/2015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A805-2A58-4731-A0E0-DA5ABA7CD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87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9FCC-FBB7-44E3-B279-2C446E7394E1}" type="datetimeFigureOut">
              <a:rPr lang="pt-BR" smtClean="0"/>
              <a:t>09/10/2015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A805-2A58-4731-A0E0-DA5ABA7CD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50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9FCC-FBB7-44E3-B279-2C446E7394E1}" type="datetimeFigureOut">
              <a:rPr lang="pt-BR" smtClean="0"/>
              <a:t>09/10/2015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A805-2A58-4731-A0E0-DA5ABA7CD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80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9FCC-FBB7-44E3-B279-2C446E7394E1}" type="datetimeFigureOut">
              <a:rPr lang="pt-BR" smtClean="0"/>
              <a:t>09/10/2015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A805-2A58-4731-A0E0-DA5ABA7CD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48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29FCC-FBB7-44E3-B279-2C446E7394E1}" type="datetimeFigureOut">
              <a:rPr lang="pt-BR" smtClean="0"/>
              <a:t>09/10/2015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51A805-2A58-4731-A0E0-DA5ABA7CD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51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EXPERIÊNCIA MISSIONÁRIA BOLIVIA</a:t>
            </a:r>
            <a:br>
              <a:rPr lang="pt-PT" dirty="0" smtClean="0"/>
            </a:br>
            <a:r>
              <a:rPr lang="pt-PT" dirty="0" smtClean="0"/>
              <a:t>20 JULHO A 30 DE AGOSTO DE 2015</a:t>
            </a:r>
            <a:endParaRPr lang="pt-BR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47672" y="2160588"/>
            <a:ext cx="6456693" cy="3881437"/>
          </a:xfrm>
        </p:spPr>
      </p:pic>
    </p:spTree>
    <p:extLst>
      <p:ext uri="{BB962C8B-B14F-4D97-AF65-F5344CB8AC3E}">
        <p14:creationId xmlns:p14="http://schemas.microsoft.com/office/powerpoint/2010/main" val="3085861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58000"/>
          </a:xfrm>
          <a:prstGeom prst="rect">
            <a:avLst/>
          </a:prstGeom>
        </p:spPr>
      </p:pic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>
          <a:xfrm>
            <a:off x="182658" y="5111646"/>
            <a:ext cx="3489932" cy="1559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4400" dirty="0" smtClean="0"/>
              <a:t>JUFRA </a:t>
            </a:r>
          </a:p>
          <a:p>
            <a:pPr marL="0" indent="0">
              <a:buNone/>
            </a:pPr>
            <a:r>
              <a:rPr lang="pt-PT" sz="4400" dirty="0" smtClean="0"/>
              <a:t>NATIVIDADE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82210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4853"/>
            <a:ext cx="10747948" cy="1320800"/>
          </a:xfrm>
        </p:spPr>
        <p:txBody>
          <a:bodyPr>
            <a:normAutofit/>
          </a:bodyPr>
          <a:lstStyle/>
          <a:p>
            <a:r>
              <a:rPr lang="pt-PT" dirty="0" smtClean="0"/>
              <a:t>As lojas  						As Igrejas/passeios/</a:t>
            </a:r>
            <a:br>
              <a:rPr lang="pt-PT" dirty="0" smtClean="0"/>
            </a:br>
            <a:r>
              <a:rPr lang="pt-PT" dirty="0"/>
              <a:t>	</a:t>
            </a:r>
            <a:r>
              <a:rPr lang="pt-PT" dirty="0" smtClean="0"/>
              <a:t>								passado histórico jesuítas</a:t>
            </a:r>
            <a:endParaRPr lang="pt-BR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2407"/>
            <a:ext cx="4086332" cy="544559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25" y="1678898"/>
            <a:ext cx="8613892" cy="51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34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91" y="0"/>
            <a:ext cx="9156704" cy="6867528"/>
          </a:xfrm>
        </p:spPr>
      </p:pic>
    </p:spTree>
    <p:extLst>
      <p:ext uri="{BB962C8B-B14F-4D97-AF65-F5344CB8AC3E}">
        <p14:creationId xmlns:p14="http://schemas.microsoft.com/office/powerpoint/2010/main" val="3829165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9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41443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>
          <a:xfrm>
            <a:off x="0" y="164892"/>
            <a:ext cx="9274002" cy="2053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200" dirty="0" smtClean="0">
                <a:solidFill>
                  <a:srgbClr val="0070C0"/>
                </a:solidFill>
              </a:rPr>
              <a:t>Pequena representação </a:t>
            </a:r>
            <a:r>
              <a:rPr lang="pt-BR" sz="3200" dirty="0">
                <a:solidFill>
                  <a:srgbClr val="0070C0"/>
                </a:solidFill>
              </a:rPr>
              <a:t>do grupo de Catequese – 1ª Comunhão da Capela da </a:t>
            </a:r>
            <a:r>
              <a:rPr lang="pt-BR" sz="3200" dirty="0" smtClean="0">
                <a:solidFill>
                  <a:srgbClr val="0070C0"/>
                </a:solidFill>
              </a:rPr>
              <a:t>Natividade </a:t>
            </a:r>
            <a:r>
              <a:rPr lang="pt-PT" sz="3200" dirty="0" smtClean="0">
                <a:solidFill>
                  <a:srgbClr val="0070C0"/>
                </a:solidFill>
              </a:rPr>
              <a:t>que aderiu aos treinos de Basquetebol</a:t>
            </a:r>
            <a:endParaRPr lang="pt-B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85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3804725" cy="5731240"/>
          </a:xfrm>
        </p:spPr>
        <p:txBody>
          <a:bodyPr>
            <a:normAutofit/>
          </a:bodyPr>
          <a:lstStyle/>
          <a:p>
            <a:r>
              <a:rPr lang="pt-PT" dirty="0" smtClean="0"/>
              <a:t>Num almoço no Lar para ajudar economicamente.</a:t>
            </a:r>
            <a:br>
              <a:rPr lang="pt-PT" dirty="0" smtClean="0"/>
            </a:br>
            <a:r>
              <a:rPr lang="pt-PT" dirty="0" smtClean="0"/>
              <a:t>A Ir. Catalina (argentina) com uma das crianças que a comunidade apoia.</a:t>
            </a:r>
            <a:endParaRPr lang="pt-BR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2059" y="0"/>
            <a:ext cx="5136541" cy="685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60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70C0"/>
                </a:solidFill>
              </a:rPr>
              <a:t>Catequese em S. Miguel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8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72587" y="2327564"/>
            <a:ext cx="6996090" cy="4208586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4460" y="604460"/>
            <a:ext cx="3034147" cy="182522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46030" y="1542197"/>
            <a:ext cx="5133288" cy="30879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717964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FMMDP – FIDELIDADE CARISMA</a:t>
            </a:r>
            <a:br>
              <a:rPr lang="pt-PT" dirty="0" smtClean="0"/>
            </a:br>
            <a:r>
              <a:rPr lang="pt-PT" dirty="0" smtClean="0"/>
              <a:t>SOMOS FAMÍLIA: PENINSULA IBÉRICA</a:t>
            </a:r>
            <a:br>
              <a:rPr lang="pt-PT" dirty="0" smtClean="0"/>
            </a:br>
            <a:r>
              <a:rPr lang="pt-PT" dirty="0" smtClean="0"/>
              <a:t>ÁFRICA E AMÉRICA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417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TEMPO DE FORMAÇÃO</a:t>
            </a:r>
            <a:br>
              <a:rPr lang="pt-PT" dirty="0" smtClean="0"/>
            </a:br>
            <a:r>
              <a:rPr lang="pt-PT" dirty="0" smtClean="0"/>
              <a:t>TEMPO DE GRAÇA!</a:t>
            </a:r>
            <a:endParaRPr lang="pt-BR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90" y="2160588"/>
            <a:ext cx="6452258" cy="3881437"/>
          </a:xfrm>
        </p:spPr>
      </p:pic>
    </p:spTree>
    <p:extLst>
      <p:ext uri="{BB962C8B-B14F-4D97-AF65-F5344CB8AC3E}">
        <p14:creationId xmlns:p14="http://schemas.microsoft.com/office/powerpoint/2010/main" val="14288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4393430" cy="6400799"/>
          </a:xfrm>
        </p:spPr>
        <p:txBody>
          <a:bodyPr/>
          <a:lstStyle/>
          <a:p>
            <a:r>
              <a:rPr lang="pt-PT" dirty="0" smtClean="0"/>
              <a:t>Moro </a:t>
            </a:r>
            <a:r>
              <a:rPr lang="pt-PT" dirty="0" err="1" smtClean="0"/>
              <a:t>Moro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onde o calor humano, a alegria, simplicidade do povo, compensa o clima frio, os caminhos tortuosos, as distâncias perdidas nas montanhas….</a:t>
            </a:r>
            <a:endParaRPr lang="pt-BR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6823" y="1369577"/>
            <a:ext cx="6874735" cy="4135581"/>
          </a:xfrm>
        </p:spPr>
      </p:pic>
    </p:spTree>
    <p:extLst>
      <p:ext uri="{BB962C8B-B14F-4D97-AF65-F5344CB8AC3E}">
        <p14:creationId xmlns:p14="http://schemas.microsoft.com/office/powerpoint/2010/main" val="126057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JUFRA – A Alegria franciscana e jovem</a:t>
            </a:r>
            <a:br>
              <a:rPr lang="pt-PT" dirty="0" smtClean="0"/>
            </a:br>
            <a:r>
              <a:rPr lang="pt-PT" dirty="0" smtClean="0"/>
              <a:t>celebrando o perdão de Assis.</a:t>
            </a:r>
            <a:endParaRPr lang="pt-BR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0" y="1745673"/>
            <a:ext cx="10079182" cy="5112326"/>
          </a:xfrm>
        </p:spPr>
      </p:pic>
    </p:spTree>
    <p:extLst>
      <p:ext uri="{BB962C8B-B14F-4D97-AF65-F5344CB8AC3E}">
        <p14:creationId xmlns:p14="http://schemas.microsoft.com/office/powerpoint/2010/main" val="3738577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97246" y="609600"/>
            <a:ext cx="5076756" cy="6248400"/>
          </a:xfrm>
        </p:spPr>
        <p:txBody>
          <a:bodyPr>
            <a:normAutofit/>
          </a:bodyPr>
          <a:lstStyle/>
          <a:p>
            <a:r>
              <a:rPr lang="pt-PT" dirty="0" smtClean="0"/>
              <a:t>Padre Sebastian Capuchinho </a:t>
            </a:r>
            <a:r>
              <a:rPr lang="pt-PT" dirty="0" err="1" smtClean="0"/>
              <a:t>Amigoniano</a:t>
            </a:r>
            <a:r>
              <a:rPr lang="pt-PT" dirty="0" smtClean="0"/>
              <a:t>, chileno </a:t>
            </a:r>
            <a:br>
              <a:rPr lang="pt-PT" dirty="0" smtClean="0"/>
            </a:br>
            <a:r>
              <a:rPr lang="pt-PT" dirty="0" smtClean="0"/>
              <a:t>é</a:t>
            </a:r>
            <a:r>
              <a:rPr lang="pt-PT" dirty="0"/>
              <a:t> </a:t>
            </a:r>
            <a:r>
              <a:rPr lang="pt-PT" dirty="0" smtClean="0"/>
              <a:t>diretor do Lar de Crianças de Santa Cruz Bolívia.</a:t>
            </a:r>
            <a:br>
              <a:rPr lang="pt-PT" dirty="0" smtClean="0"/>
            </a:br>
            <a:r>
              <a:rPr lang="pt-PT" dirty="0" smtClean="0"/>
              <a:t>Está acompanhado com um dos rapazes mais pequenos do lar.</a:t>
            </a:r>
            <a:endParaRPr lang="pt-BR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37" y="6985"/>
            <a:ext cx="4119171" cy="6851015"/>
          </a:xfrm>
        </p:spPr>
      </p:pic>
    </p:spTree>
    <p:extLst>
      <p:ext uri="{BB962C8B-B14F-4D97-AF65-F5344CB8AC3E}">
        <p14:creationId xmlns:p14="http://schemas.microsoft.com/office/powerpoint/2010/main" val="9099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0" y="290945"/>
            <a:ext cx="3428999" cy="6567055"/>
          </a:xfrm>
        </p:spPr>
        <p:txBody>
          <a:bodyPr/>
          <a:lstStyle/>
          <a:p>
            <a:r>
              <a:rPr lang="pt-PT" dirty="0" smtClean="0"/>
              <a:t>O desporto, uma bola,</a:t>
            </a:r>
            <a:br>
              <a:rPr lang="pt-PT" dirty="0" smtClean="0"/>
            </a:br>
            <a:r>
              <a:rPr lang="pt-PT" dirty="0" smtClean="0"/>
              <a:t>faz a alegria das crianças.</a:t>
            </a:r>
            <a:br>
              <a:rPr lang="pt-PT" dirty="0" smtClean="0"/>
            </a:br>
            <a:r>
              <a:rPr lang="pt-PT" dirty="0"/>
              <a:t/>
            </a:r>
            <a:br>
              <a:rPr lang="pt-PT" dirty="0"/>
            </a:br>
            <a:r>
              <a:rPr lang="pt-PT" dirty="0" smtClean="0"/>
              <a:t>“</a:t>
            </a:r>
            <a:r>
              <a:rPr lang="pt-PT" dirty="0" err="1" smtClean="0"/>
              <a:t>Hogar</a:t>
            </a:r>
            <a:r>
              <a:rPr lang="pt-PT" dirty="0" smtClean="0"/>
              <a:t> de </a:t>
            </a:r>
            <a:r>
              <a:rPr lang="pt-PT" dirty="0" err="1" smtClean="0"/>
              <a:t>Niños</a:t>
            </a:r>
            <a:r>
              <a:rPr lang="pt-PT" dirty="0" smtClean="0"/>
              <a:t> de Santa Cruz”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 Lar de S. José</a:t>
            </a:r>
            <a:endParaRPr lang="pt-BR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27581" y="2181405"/>
            <a:ext cx="4795119" cy="288456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55673" y="1366242"/>
            <a:ext cx="6858000" cy="412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8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29999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638" y="384748"/>
            <a:ext cx="8596668" cy="1320800"/>
          </a:xfrm>
        </p:spPr>
        <p:txBody>
          <a:bodyPr/>
          <a:lstStyle/>
          <a:p>
            <a:r>
              <a:rPr lang="pt-PT" dirty="0" smtClean="0"/>
              <a:t>As 3 Missionárias Sofia; Olga e Luísa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57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22738"/>
            <a:ext cx="3834704" cy="4934835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329381" cy="13208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Os caminhos que percorri quase todos os dias …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20" y="-427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513"/>
      </p:ext>
    </p:extLst>
  </p:cSld>
  <p:clrMapOvr>
    <a:masterClrMapping/>
  </p:clrMapOvr>
</p:sld>
</file>

<file path=ppt/theme/theme1.xml><?xml version="1.0" encoding="utf-8"?>
<a:theme xmlns:a="http://schemas.openxmlformats.org/drawingml/2006/main" name="Aspeto">
  <a:themeElements>
    <a:clrScheme name="Aspet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spet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</TotalTime>
  <Words>84</Words>
  <Application>Microsoft Office PowerPoint</Application>
  <PresentationFormat>Personalizados</PresentationFormat>
  <Paragraphs>15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Aspeto</vt:lpstr>
      <vt:lpstr>EXPERIÊNCIA MISSIONÁRIA BOLIVIA 20 JULHO A 30 DE AGOSTO DE 2015</vt:lpstr>
      <vt:lpstr>FMMDP – FIDELIDADE CARISMA SOMOS FAMÍLIA: PENINSULA IBÉRICA ÁFRICA E AMÉRICA</vt:lpstr>
      <vt:lpstr>TEMPO DE FORMAÇÃO TEMPO DE GRAÇA!</vt:lpstr>
      <vt:lpstr>Moro Moro onde o calor humano, a alegria, simplicidade do povo, compensa o clima frio, os caminhos tortuosos, as distâncias perdidas nas montanhas….</vt:lpstr>
      <vt:lpstr>JUFRA – A Alegria franciscana e jovem celebrando o perdão de Assis.</vt:lpstr>
      <vt:lpstr>Padre Sebastian Capuchinho Amigoniano, chileno  é diretor do Lar de Crianças de Santa Cruz Bolívia. Está acompanhado com um dos rapazes mais pequenos do lar.</vt:lpstr>
      <vt:lpstr>O desporto, uma bola, faz a alegria das crianças.  “Hogar de Niños de Santa Cruz”   Lar de S. José</vt:lpstr>
      <vt:lpstr>As 3 Missionárias Sofia; Olga e Luísa</vt:lpstr>
      <vt:lpstr>Os caminhos que percorri quase todos os dias …</vt:lpstr>
      <vt:lpstr>Apresentação do PowerPoint</vt:lpstr>
      <vt:lpstr>As lojas        As Igrejas/passeios/          passado histórico jesuítas</vt:lpstr>
      <vt:lpstr>Apresentação do PowerPoint</vt:lpstr>
      <vt:lpstr>Apresentação do PowerPoint</vt:lpstr>
      <vt:lpstr>Apresentação do PowerPoint</vt:lpstr>
      <vt:lpstr>Num almoço no Lar para ajudar economicamente. A Ir. Catalina (argentina) com uma das crianças que a comunidade apoia.</vt:lpstr>
      <vt:lpstr>Catequese em S. Miguel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Oração pelas Vocações</dc:title>
  <dc:creator>Luisa</dc:creator>
  <cp:lastModifiedBy>Utilizador</cp:lastModifiedBy>
  <cp:revision>13</cp:revision>
  <dcterms:created xsi:type="dcterms:W3CDTF">2015-04-21T19:57:31Z</dcterms:created>
  <dcterms:modified xsi:type="dcterms:W3CDTF">2015-10-09T09:42:22Z</dcterms:modified>
</cp:coreProperties>
</file>