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2"/>
  </p:notesMasterIdLst>
  <p:sldIdLst>
    <p:sldId id="261" r:id="rId2"/>
    <p:sldId id="265" r:id="rId3"/>
    <p:sldId id="266" r:id="rId4"/>
    <p:sldId id="260" r:id="rId5"/>
    <p:sldId id="268" r:id="rId6"/>
    <p:sldId id="269" r:id="rId7"/>
    <p:sldId id="271" r:id="rId8"/>
    <p:sldId id="262" r:id="rId9"/>
    <p:sldId id="275" r:id="rId10"/>
    <p:sldId id="276" r:id="rId11"/>
    <p:sldId id="286" r:id="rId12"/>
    <p:sldId id="289" r:id="rId13"/>
    <p:sldId id="288" r:id="rId14"/>
    <p:sldId id="256" r:id="rId15"/>
    <p:sldId id="267" r:id="rId16"/>
    <p:sldId id="274" r:id="rId17"/>
    <p:sldId id="257" r:id="rId18"/>
    <p:sldId id="263" r:id="rId19"/>
    <p:sldId id="277" r:id="rId20"/>
    <p:sldId id="278" r:id="rId21"/>
    <p:sldId id="279" r:id="rId22"/>
    <p:sldId id="290" r:id="rId23"/>
    <p:sldId id="280" r:id="rId24"/>
    <p:sldId id="259" r:id="rId25"/>
    <p:sldId id="281" r:id="rId26"/>
    <p:sldId id="282" r:id="rId27"/>
    <p:sldId id="283" r:id="rId28"/>
    <p:sldId id="284" r:id="rId29"/>
    <p:sldId id="285" r:id="rId30"/>
    <p:sldId id="264"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CCFF"/>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3692" autoAdjust="0"/>
    <p:restoredTop sz="94660"/>
  </p:normalViewPr>
  <p:slideViewPr>
    <p:cSldViewPr snapToGrid="0">
      <p:cViewPr varScale="1">
        <p:scale>
          <a:sx n="82" d="100"/>
          <a:sy n="82" d="100"/>
        </p:scale>
        <p:origin x="114" y="852"/>
      </p:cViewPr>
      <p:guideLst/>
    </p:cSldViewPr>
  </p:slideViewPr>
  <p:notesTextViewPr>
    <p:cViewPr>
      <p:scale>
        <a:sx n="1" d="1"/>
        <a:sy n="1" d="1"/>
      </p:scale>
      <p:origin x="0" y="0"/>
    </p:cViewPr>
  </p:notesTextViewPr>
  <p:sorterViewPr>
    <p:cViewPr varScale="1">
      <p:scale>
        <a:sx n="100" d="100"/>
        <a:sy n="100" d="100"/>
      </p:scale>
      <p:origin x="0" y="-186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7C5CEB-CD21-415B-8637-FAFD5AC576A2}" type="datetimeFigureOut">
              <a:rPr lang="es-ES" smtClean="0"/>
              <a:t>06/01/2019</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60BA95-D30D-4582-9771-CD1282C56C02}" type="slidenum">
              <a:rPr lang="es-ES" smtClean="0"/>
              <a:t>‹Nº›</a:t>
            </a:fld>
            <a:endParaRPr lang="es-ES"/>
          </a:p>
        </p:txBody>
      </p:sp>
    </p:spTree>
    <p:extLst>
      <p:ext uri="{BB962C8B-B14F-4D97-AF65-F5344CB8AC3E}">
        <p14:creationId xmlns:p14="http://schemas.microsoft.com/office/powerpoint/2010/main" val="3724131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‹Nº›</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1/6/2019</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gi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773382" y="373433"/>
            <a:ext cx="9892145" cy="1061829"/>
          </a:xfrm>
          <a:prstGeom prst="rect">
            <a:avLst/>
          </a:prstGeom>
        </p:spPr>
        <p:txBody>
          <a:bodyPr wrap="square">
            <a:spAutoFit/>
          </a:bodyPr>
          <a:lstStyle/>
          <a:p>
            <a:pPr indent="449580">
              <a:lnSpc>
                <a:spcPct val="105000"/>
              </a:lnSpc>
              <a:spcAft>
                <a:spcPts val="0"/>
              </a:spcAft>
            </a:pPr>
            <a:r>
              <a:rPr lang="es-ES" sz="4800" b="1" dirty="0" smtClean="0">
                <a:ln w="9525">
                  <a:solidFill>
                    <a:schemeClr val="bg1"/>
                  </a:solidFill>
                  <a:prstDash val="solid"/>
                </a:ln>
                <a:solidFill>
                  <a:schemeClr val="accent6">
                    <a:lumMod val="50000"/>
                  </a:schemeClr>
                </a:solidFill>
                <a:effectLst>
                  <a:outerShdw blurRad="12700" dist="38100" dir="2700000" algn="tl" rotWithShape="0">
                    <a:schemeClr val="bg1">
                      <a:lumMod val="50000"/>
                    </a:schemeClr>
                  </a:outerShdw>
                </a:effectLst>
                <a:latin typeface="Kozuka Mincho Pr6N H" panose="02020900000000000000" pitchFamily="18" charset="-128"/>
                <a:ea typeface="Kozuka Mincho Pr6N H" panose="02020900000000000000" pitchFamily="18" charset="-128"/>
                <a:cs typeface="Times New Roman" panose="02020603050405020304" pitchFamily="18" charset="0"/>
              </a:rPr>
              <a:t>PREPARANDO </a:t>
            </a:r>
            <a:r>
              <a:rPr lang="es-ES" sz="4800" b="1" dirty="0" smtClean="0">
                <a:ln w="13462">
                  <a:solidFill>
                    <a:schemeClr val="bg1"/>
                  </a:solidFill>
                  <a:prstDash val="solid"/>
                </a:ln>
                <a:solidFill>
                  <a:schemeClr val="accent6">
                    <a:lumMod val="50000"/>
                  </a:schemeClr>
                </a:solidFill>
                <a:effectLst>
                  <a:outerShdw dist="38100" dir="2700000" algn="bl" rotWithShape="0">
                    <a:schemeClr val="accent5"/>
                  </a:outerShdw>
                </a:effectLst>
                <a:latin typeface="Kozuka Mincho Pr6N H" panose="02020900000000000000" pitchFamily="18" charset="-128"/>
                <a:ea typeface="Kozuka Mincho Pr6N H" panose="02020900000000000000" pitchFamily="18" charset="-128"/>
                <a:cs typeface="Times New Roman" panose="02020603050405020304" pitchFamily="18" charset="0"/>
              </a:rPr>
              <a:t>ODRES… </a:t>
            </a:r>
            <a:r>
              <a:rPr lang="es-ES" sz="6000" dirty="0">
                <a:latin typeface="Arial" panose="020B0604020202020204" pitchFamily="34" charset="0"/>
                <a:ea typeface="Calibri" panose="020F0502020204030204" pitchFamily="34" charset="0"/>
                <a:cs typeface="Times New Roman" panose="02020603050405020304" pitchFamily="18" charset="0"/>
              </a:rPr>
              <a:t> </a:t>
            </a:r>
            <a:endParaRPr lang="es-ES" sz="6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6" descr="Resultado de imagen de El vino nuevo del Evangelio"/>
          <p:cNvPicPr>
            <a:picLocks noChangeAspect="1" noChangeArrowheads="1"/>
          </p:cNvPicPr>
          <p:nvPr/>
        </p:nvPicPr>
        <p:blipFill rotWithShape="1">
          <a:blip r:embed="rId2">
            <a:extLst>
              <a:ext uri="{28A0092B-C50C-407E-A947-70E740481C1C}">
                <a14:useLocalDpi xmlns:a14="http://schemas.microsoft.com/office/drawing/2010/main" val="0"/>
              </a:ext>
            </a:extLst>
          </a:blip>
          <a:srcRect l="6077"/>
          <a:stretch/>
        </p:blipFill>
        <p:spPr bwMode="auto">
          <a:xfrm>
            <a:off x="1893454" y="1435262"/>
            <a:ext cx="9284918" cy="521492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6" name="Picture 10" descr="Resultado de imagen de El vino nuevo del Evangelio"/>
          <p:cNvPicPr>
            <a:picLocks noChangeAspect="1" noChangeArrowheads="1"/>
          </p:cNvPicPr>
          <p:nvPr/>
        </p:nvPicPr>
        <p:blipFill rotWithShape="1">
          <a:blip r:embed="rId3">
            <a:extLst>
              <a:ext uri="{28A0092B-C50C-407E-A947-70E740481C1C}">
                <a14:useLocalDpi xmlns:a14="http://schemas.microsoft.com/office/drawing/2010/main" val="0"/>
              </a:ext>
            </a:extLst>
          </a:blip>
          <a:srcRect l="13656" t="10367" r="17862" b="28919"/>
          <a:stretch/>
        </p:blipFill>
        <p:spPr bwMode="auto">
          <a:xfrm>
            <a:off x="324263" y="2105892"/>
            <a:ext cx="4518468" cy="354989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8818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613074" y="401995"/>
            <a:ext cx="10716470" cy="646331"/>
          </a:xfrm>
          <a:prstGeom prst="rect">
            <a:avLst/>
          </a:prstGeom>
        </p:spPr>
        <p:txBody>
          <a:bodyPr wrap="square">
            <a:spAutoFit/>
          </a:bodyPr>
          <a:lstStyle/>
          <a:p>
            <a:pPr lvl="0" algn="just"/>
            <a:r>
              <a:rPr lang="es-ES" sz="36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Berlin Sans FB Demi" panose="020E0802020502020306" pitchFamily="34" charset="0"/>
                <a:ea typeface="Microsoft JhengHei" panose="020B0604030504040204" pitchFamily="34" charset="-120"/>
              </a:rPr>
              <a:t>INVITACIONES PARA ESTA TAREA Y AVENTURA</a:t>
            </a:r>
            <a:endParaRPr lang="es-E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Berlin Sans FB Demi" panose="020E0802020502020306" pitchFamily="34" charset="0"/>
              <a:ea typeface="Microsoft JhengHei" panose="020B0604030504040204" pitchFamily="34" charset="-120"/>
            </a:endParaRPr>
          </a:p>
        </p:txBody>
      </p:sp>
      <p:pic>
        <p:nvPicPr>
          <p:cNvPr id="7" name="Imagen 6" descr="Resultado de imagen de america del Sur"/>
          <p:cNvPicPr/>
          <p:nvPr/>
        </p:nvPicPr>
        <p:blipFill>
          <a:blip r:embed="rId2">
            <a:extLst>
              <a:ext uri="{28A0092B-C50C-407E-A947-70E740481C1C}">
                <a14:useLocalDpi xmlns:a14="http://schemas.microsoft.com/office/drawing/2010/main" val="0"/>
              </a:ext>
            </a:extLst>
          </a:blip>
          <a:srcRect/>
          <a:stretch>
            <a:fillRect/>
          </a:stretch>
        </p:blipFill>
        <p:spPr bwMode="auto">
          <a:xfrm>
            <a:off x="3820684" y="1628133"/>
            <a:ext cx="4110182" cy="3980873"/>
          </a:xfrm>
          <a:prstGeom prst="rect">
            <a:avLst/>
          </a:prstGeom>
          <a:noFill/>
          <a:ln>
            <a:noFill/>
          </a:ln>
        </p:spPr>
      </p:pic>
      <p:pic>
        <p:nvPicPr>
          <p:cNvPr id="8" name="Imagen 7" descr="Tapiz de la Virgen de Guadalupe"/>
          <p:cNvPicPr/>
          <p:nvPr/>
        </p:nvPicPr>
        <p:blipFill rotWithShape="1">
          <a:blip r:embed="rId3">
            <a:extLst>
              <a:ext uri="{28A0092B-C50C-407E-A947-70E740481C1C}">
                <a14:useLocalDpi xmlns:a14="http://schemas.microsoft.com/office/drawing/2010/main" val="0"/>
              </a:ext>
            </a:extLst>
          </a:blip>
          <a:srcRect l="19269" r="19888"/>
          <a:stretch/>
        </p:blipFill>
        <p:spPr bwMode="auto">
          <a:xfrm>
            <a:off x="6825820" y="747770"/>
            <a:ext cx="2210093" cy="3597422"/>
          </a:xfrm>
          <a:prstGeom prst="ellipse">
            <a:avLst/>
          </a:prstGeom>
          <a:ln>
            <a:noFill/>
          </a:ln>
          <a:effectLst>
            <a:softEdge rad="112500"/>
          </a:effectLst>
          <a:extLst>
            <a:ext uri="{53640926-AAD7-44D8-BBD7-CCE9431645EC}">
              <a14:shadowObscured xmlns:a14="http://schemas.microsoft.com/office/drawing/2010/main"/>
            </a:ext>
          </a:extLst>
        </p:spPr>
      </p:pic>
      <p:pic>
        <p:nvPicPr>
          <p:cNvPr id="6" name="Immagine 5"/>
          <p:cNvPicPr>
            <a:picLocks noChangeAspect="1"/>
          </p:cNvPicPr>
          <p:nvPr/>
        </p:nvPicPr>
        <p:blipFill>
          <a:blip r:embed="rId4"/>
          <a:stretch>
            <a:fillRect/>
          </a:stretch>
        </p:blipFill>
        <p:spPr>
          <a:xfrm>
            <a:off x="1913540" y="2713700"/>
            <a:ext cx="3400685" cy="2895306"/>
          </a:xfrm>
          <a:prstGeom prst="rect">
            <a:avLst/>
          </a:prstGeom>
        </p:spPr>
      </p:pic>
      <p:sp>
        <p:nvSpPr>
          <p:cNvPr id="2" name="CuadroTexto 1"/>
          <p:cNvSpPr txBox="1"/>
          <p:nvPr/>
        </p:nvSpPr>
        <p:spPr>
          <a:xfrm rot="21043384">
            <a:off x="3532714" y="3294067"/>
            <a:ext cx="5241960" cy="2837600"/>
          </a:xfrm>
          <a:prstGeom prst="rect">
            <a:avLst/>
          </a:prstGeom>
          <a:noFill/>
        </p:spPr>
        <p:txBody>
          <a:bodyPr wrap="square" rtlCol="0">
            <a:prstTxWarp prst="textArchDown">
              <a:avLst/>
            </a:prstTxWarp>
            <a:spAutoFit/>
          </a:bodyPr>
          <a:lstStyle/>
          <a:p>
            <a:pPr algn="ctr"/>
            <a:r>
              <a:rPr lang="es-ES" sz="2800" b="1" dirty="0" smtClean="0">
                <a:ln w="9525">
                  <a:solidFill>
                    <a:schemeClr val="bg1"/>
                  </a:solidFill>
                  <a:prstDash val="solid"/>
                </a:ln>
                <a:solidFill>
                  <a:schemeClr val="accent6">
                    <a:lumMod val="50000"/>
                  </a:schemeClr>
                </a:solidFill>
                <a:effectLst>
                  <a:outerShdw blurRad="12700" dist="38100" dir="2700000" algn="tl" rotWithShape="0">
                    <a:schemeClr val="bg1">
                      <a:lumMod val="50000"/>
                    </a:schemeClr>
                  </a:outerShdw>
                </a:effectLst>
                <a:latin typeface="Franklin Gothic Demi" panose="020B0703020102020204" pitchFamily="34" charset="0"/>
              </a:rPr>
              <a:t>REGION DE</a:t>
            </a:r>
            <a:r>
              <a:rPr lang="es-ES" sz="2800" b="1" dirty="0">
                <a:ln w="9525">
                  <a:solidFill>
                    <a:schemeClr val="bg1"/>
                  </a:solidFill>
                  <a:prstDash val="solid"/>
                </a:ln>
                <a:solidFill>
                  <a:schemeClr val="accent6">
                    <a:lumMod val="50000"/>
                  </a:schemeClr>
                </a:solidFill>
                <a:effectLst>
                  <a:outerShdw blurRad="12700" dist="38100" dir="2700000" algn="tl" rotWithShape="0">
                    <a:schemeClr val="bg1">
                      <a:lumMod val="50000"/>
                    </a:schemeClr>
                  </a:outerShdw>
                </a:effectLst>
                <a:latin typeface="Franklin Gothic Demi" panose="020B0703020102020204" pitchFamily="34" charset="0"/>
              </a:rPr>
              <a:t> </a:t>
            </a:r>
            <a:r>
              <a:rPr lang="es-ES" sz="2800" b="1" dirty="0" smtClean="0">
                <a:ln w="9525">
                  <a:solidFill>
                    <a:schemeClr val="bg1"/>
                  </a:solidFill>
                  <a:prstDash val="solid"/>
                </a:ln>
                <a:solidFill>
                  <a:schemeClr val="accent6">
                    <a:lumMod val="50000"/>
                  </a:schemeClr>
                </a:solidFill>
                <a:effectLst>
                  <a:outerShdw blurRad="12700" dist="38100" dir="2700000" algn="tl" rotWithShape="0">
                    <a:schemeClr val="bg1">
                      <a:lumMod val="50000"/>
                    </a:schemeClr>
                  </a:outerShdw>
                </a:effectLst>
                <a:latin typeface="Franklin Gothic Demi" panose="020B0703020102020204" pitchFamily="34" charset="0"/>
              </a:rPr>
              <a:t>AMERICA DEL SUR</a:t>
            </a:r>
            <a:endParaRPr lang="es-ES" sz="2800" b="1" dirty="0">
              <a:ln w="9525">
                <a:solidFill>
                  <a:schemeClr val="bg1"/>
                </a:solidFill>
                <a:prstDash val="solid"/>
              </a:ln>
              <a:solidFill>
                <a:schemeClr val="accent6">
                  <a:lumMod val="50000"/>
                </a:schemeClr>
              </a:solidFill>
              <a:effectLst>
                <a:outerShdw blurRad="12700" dist="38100" dir="2700000" algn="tl" rotWithShape="0">
                  <a:schemeClr val="bg1">
                    <a:lumMod val="50000"/>
                  </a:schemeClr>
                </a:outerShdw>
              </a:effectLst>
              <a:latin typeface="Franklin Gothic Demi" panose="020B0703020102020204" pitchFamily="34" charset="0"/>
            </a:endParaRPr>
          </a:p>
        </p:txBody>
      </p:sp>
    </p:spTree>
    <p:extLst>
      <p:ext uri="{BB962C8B-B14F-4D97-AF65-F5344CB8AC3E}">
        <p14:creationId xmlns:p14="http://schemas.microsoft.com/office/powerpoint/2010/main" val="20624239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p:cNvGrpSpPr/>
          <p:nvPr/>
        </p:nvGrpSpPr>
        <p:grpSpPr>
          <a:xfrm>
            <a:off x="1491343" y="0"/>
            <a:ext cx="10831286" cy="6893214"/>
            <a:chOff x="1447799" y="0"/>
            <a:chExt cx="10831286" cy="6893214"/>
          </a:xfrm>
        </p:grpSpPr>
        <p:pic>
          <p:nvPicPr>
            <p:cNvPr id="4" name="Picture 2" descr="Resultado de imagen de dar gracias a dios"/>
            <p:cNvPicPr>
              <a:picLocks noChangeAspect="1" noChangeArrowheads="1"/>
            </p:cNvPicPr>
            <p:nvPr/>
          </p:nvPicPr>
          <p:blipFill rotWithShape="1">
            <a:blip r:embed="rId2">
              <a:extLst>
                <a:ext uri="{28A0092B-C50C-407E-A947-70E740481C1C}">
                  <a14:useLocalDpi xmlns:a14="http://schemas.microsoft.com/office/drawing/2010/main" val="0"/>
                </a:ext>
              </a:extLst>
            </a:blip>
            <a:srcRect t="7613"/>
            <a:stretch/>
          </p:blipFill>
          <p:spPr bwMode="auto">
            <a:xfrm>
              <a:off x="1447799" y="0"/>
              <a:ext cx="10744201" cy="6893214"/>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1447799" y="5357490"/>
              <a:ext cx="10831286" cy="1200329"/>
            </a:xfrm>
            <a:prstGeom prst="rect">
              <a:avLst/>
            </a:prstGeom>
            <a:noFill/>
            <a:effectLst>
              <a:outerShdw blurRad="50800" dist="38100" dir="18900000" algn="bl" rotWithShape="0">
                <a:prstClr val="black">
                  <a:alpha val="40000"/>
                </a:prstClr>
              </a:outerShdw>
            </a:effectLst>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7200" b="1" i="0" u="none" strike="noStrike" kern="1200" cap="none" spc="0" normalizeH="0" baseline="0" noProof="0" dirty="0" smtClean="0">
                  <a:ln w="9525">
                    <a:solidFill>
                      <a:prstClr val="white"/>
                    </a:solidFill>
                    <a:prstDash val="solid"/>
                  </a:ln>
                  <a:solidFill>
                    <a:srgbClr val="9F8351">
                      <a:lumMod val="20000"/>
                      <a:lumOff val="80000"/>
                    </a:srgbClr>
                  </a:solidFill>
                  <a:effectLst>
                    <a:outerShdw blurRad="38100" dist="38100" dir="2700000" algn="tl">
                      <a:srgbClr val="000000">
                        <a:alpha val="43137"/>
                      </a:srgbClr>
                    </a:outerShdw>
                  </a:effectLst>
                  <a:uLnTx/>
                  <a:uFillTx/>
                  <a:latin typeface="Microsoft JhengHei UI" panose="020B0604030504040204" pitchFamily="34" charset="-120"/>
                  <a:ea typeface="Microsoft JhengHei UI" panose="020B0604030504040204" pitchFamily="34" charset="-120"/>
                </a:rPr>
                <a:t>Cultivar el ASOMBRO</a:t>
              </a:r>
              <a:endParaRPr kumimoji="0" lang="es-ES" sz="7200" b="0" i="0" u="none" strike="noStrike" kern="1200" cap="none" spc="0" normalizeH="0" baseline="0" noProof="0" dirty="0">
                <a:ln w="9525">
                  <a:solidFill>
                    <a:prstClr val="white"/>
                  </a:solidFill>
                  <a:prstDash val="solid"/>
                </a:ln>
                <a:solidFill>
                  <a:srgbClr val="9F8351">
                    <a:lumMod val="20000"/>
                    <a:lumOff val="80000"/>
                  </a:srgbClr>
                </a:solidFill>
                <a:effectLst>
                  <a:outerShdw blurRad="38100" dist="38100" dir="2700000" algn="tl">
                    <a:srgbClr val="000000">
                      <a:alpha val="43137"/>
                    </a:srgbClr>
                  </a:outerShdw>
                </a:effectLst>
                <a:uLnTx/>
                <a:uFillTx/>
                <a:latin typeface="Microsoft JhengHei UI" panose="020B0604030504040204" pitchFamily="34" charset="-120"/>
                <a:ea typeface="Microsoft JhengHei UI" panose="020B0604030504040204" pitchFamily="34" charset="-120"/>
              </a:endParaRPr>
            </a:p>
          </p:txBody>
        </p:sp>
      </p:grpSp>
      <p:sp>
        <p:nvSpPr>
          <p:cNvPr id="2" name="CuadroTexto 1"/>
          <p:cNvSpPr txBox="1"/>
          <p:nvPr/>
        </p:nvSpPr>
        <p:spPr>
          <a:xfrm>
            <a:off x="1691040" y="504497"/>
            <a:ext cx="10500960" cy="1815882"/>
          </a:xfrm>
          <a:prstGeom prst="rect">
            <a:avLst/>
          </a:prstGeom>
          <a:gradFill>
            <a:gsLst>
              <a:gs pos="0">
                <a:schemeClr val="accent2">
                  <a:lumMod val="20000"/>
                  <a:lumOff val="80000"/>
                </a:schemeClr>
              </a:gs>
              <a:gs pos="94000">
                <a:srgbClr val="FFFFCC">
                  <a:alpha val="50000"/>
                </a:srgbClr>
              </a:gs>
              <a:gs pos="100000">
                <a:schemeClr val="accent1">
                  <a:lumMod val="30000"/>
                  <a:lumOff val="70000"/>
                </a:schemeClr>
              </a:gs>
              <a:gs pos="96000">
                <a:schemeClr val="accent1">
                  <a:lumMod val="30000"/>
                  <a:lumOff val="70000"/>
                </a:schemeClr>
              </a:gs>
              <a:gs pos="99000">
                <a:schemeClr val="accent1">
                  <a:lumMod val="30000"/>
                  <a:lumOff val="70000"/>
                </a:schemeClr>
              </a:gs>
            </a:gsLst>
            <a:lin ang="5400000" scaled="1"/>
          </a:gradFill>
        </p:spPr>
        <p:txBody>
          <a:bodyPr wrap="square" rtlCol="0">
            <a:spAutoFit/>
          </a:bodyPr>
          <a:lstStyle/>
          <a:p>
            <a:r>
              <a:rPr lang="es-ES" sz="2800" dirty="0">
                <a:solidFill>
                  <a:prstClr val="black"/>
                </a:solidFill>
                <a:latin typeface="Calibri" panose="020F0502020204030204" pitchFamily="34" charset="0"/>
                <a:ea typeface="Times New Roman" panose="02020603050405020304" pitchFamily="18" charset="0"/>
                <a:cs typeface="Calibri" panose="020F0502020204030204" pitchFamily="34" charset="0"/>
              </a:rPr>
              <a:t>El asombro tiene que ver mucho con la inquietud, la búsqueda, la pregunta, la interioridad. La capacidad de asombrarse es inherente a la condición humana. Cuando una persona se asombra ante un hecho llena su vida de hondura y densidad</a:t>
            </a:r>
            <a:endParaRPr lang="es-ES" dirty="0"/>
          </a:p>
        </p:txBody>
      </p:sp>
    </p:spTree>
    <p:extLst>
      <p:ext uri="{BB962C8B-B14F-4D97-AF65-F5344CB8AC3E}">
        <p14:creationId xmlns:p14="http://schemas.microsoft.com/office/powerpoint/2010/main" val="135467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p:cNvGrpSpPr/>
          <p:nvPr/>
        </p:nvGrpSpPr>
        <p:grpSpPr>
          <a:xfrm>
            <a:off x="1491343" y="0"/>
            <a:ext cx="10831286" cy="6893214"/>
            <a:chOff x="1447799" y="0"/>
            <a:chExt cx="10831286" cy="6893214"/>
          </a:xfrm>
        </p:grpSpPr>
        <p:pic>
          <p:nvPicPr>
            <p:cNvPr id="4" name="Picture 2" descr="Resultado de imagen de dar gracias a dios"/>
            <p:cNvPicPr>
              <a:picLocks noChangeAspect="1" noChangeArrowheads="1"/>
            </p:cNvPicPr>
            <p:nvPr/>
          </p:nvPicPr>
          <p:blipFill rotWithShape="1">
            <a:blip r:embed="rId2">
              <a:extLst>
                <a:ext uri="{28A0092B-C50C-407E-A947-70E740481C1C}">
                  <a14:useLocalDpi xmlns:a14="http://schemas.microsoft.com/office/drawing/2010/main" val="0"/>
                </a:ext>
              </a:extLst>
            </a:blip>
            <a:srcRect t="7613"/>
            <a:stretch/>
          </p:blipFill>
          <p:spPr bwMode="auto">
            <a:xfrm>
              <a:off x="1447799" y="0"/>
              <a:ext cx="10744201" cy="6893214"/>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1447799" y="5357490"/>
              <a:ext cx="10831286" cy="1107996"/>
            </a:xfrm>
            <a:prstGeom prst="rect">
              <a:avLst/>
            </a:prstGeom>
            <a:noFill/>
            <a:effectLst>
              <a:outerShdw blurRad="50800" dist="38100" dir="18900000" algn="bl" rotWithShape="0">
                <a:prstClr val="black">
                  <a:alpha val="40000"/>
                </a:prstClr>
              </a:outerShdw>
            </a:effectLst>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6600" b="1" i="0" u="none" strike="noStrike" kern="1200" cap="none" spc="0" normalizeH="0" baseline="0" noProof="0" dirty="0" smtClean="0">
                  <a:ln w="9525">
                    <a:solidFill>
                      <a:prstClr val="white"/>
                    </a:solidFill>
                    <a:prstDash val="solid"/>
                  </a:ln>
                  <a:solidFill>
                    <a:srgbClr val="9F8351">
                      <a:lumMod val="20000"/>
                      <a:lumOff val="80000"/>
                    </a:srgbClr>
                  </a:solidFill>
                  <a:effectLst>
                    <a:outerShdw blurRad="38100" dist="38100" dir="2700000" algn="tl">
                      <a:srgbClr val="000000">
                        <a:alpha val="43137"/>
                      </a:srgbClr>
                    </a:outerShdw>
                  </a:effectLst>
                  <a:uLnTx/>
                  <a:uFillTx/>
                  <a:latin typeface="Microsoft JhengHei UI" panose="020B0604030504040204" pitchFamily="34" charset="-120"/>
                  <a:ea typeface="Microsoft JhengHei UI" panose="020B0604030504040204" pitchFamily="34" charset="-120"/>
                  <a:cs typeface="+mn-cs"/>
                </a:rPr>
                <a:t>Cultivar el ASOMBRO</a:t>
              </a:r>
              <a:endParaRPr kumimoji="0" lang="es-ES" sz="6600" b="0" i="0" u="none" strike="noStrike" kern="1200" cap="none" spc="0" normalizeH="0" baseline="0" noProof="0" dirty="0">
                <a:ln w="9525">
                  <a:solidFill>
                    <a:prstClr val="white"/>
                  </a:solidFill>
                  <a:prstDash val="solid"/>
                </a:ln>
                <a:solidFill>
                  <a:srgbClr val="9F8351">
                    <a:lumMod val="20000"/>
                    <a:lumOff val="80000"/>
                  </a:srgbClr>
                </a:solidFill>
                <a:effectLst>
                  <a:outerShdw blurRad="38100" dist="38100" dir="2700000" algn="tl">
                    <a:srgbClr val="000000">
                      <a:alpha val="43137"/>
                    </a:srgbClr>
                  </a:outerShdw>
                </a:effectLst>
                <a:uLnTx/>
                <a:uFillTx/>
                <a:latin typeface="Microsoft JhengHei UI" panose="020B0604030504040204" pitchFamily="34" charset="-120"/>
                <a:ea typeface="Microsoft JhengHei UI" panose="020B0604030504040204" pitchFamily="34" charset="-120"/>
                <a:cs typeface="+mn-cs"/>
              </a:endParaRPr>
            </a:p>
          </p:txBody>
        </p:sp>
      </p:grpSp>
      <p:sp>
        <p:nvSpPr>
          <p:cNvPr id="2" name="CuadroTexto 1"/>
          <p:cNvSpPr txBox="1"/>
          <p:nvPr/>
        </p:nvSpPr>
        <p:spPr>
          <a:xfrm>
            <a:off x="1691040" y="504497"/>
            <a:ext cx="10500960" cy="1815882"/>
          </a:xfrm>
          <a:prstGeom prst="rect">
            <a:avLst/>
          </a:prstGeom>
          <a:gradFill>
            <a:gsLst>
              <a:gs pos="0">
                <a:schemeClr val="accent2">
                  <a:lumMod val="20000"/>
                  <a:lumOff val="80000"/>
                </a:schemeClr>
              </a:gs>
              <a:gs pos="94000">
                <a:srgbClr val="FFFFCC">
                  <a:alpha val="50000"/>
                </a:srgbClr>
              </a:gs>
              <a:gs pos="100000">
                <a:schemeClr val="accent1">
                  <a:lumMod val="30000"/>
                  <a:lumOff val="70000"/>
                </a:schemeClr>
              </a:gs>
              <a:gs pos="96000">
                <a:schemeClr val="accent1">
                  <a:lumMod val="30000"/>
                  <a:lumOff val="70000"/>
                </a:schemeClr>
              </a:gs>
              <a:gs pos="99000">
                <a:schemeClr val="accent1">
                  <a:lumMod val="30000"/>
                  <a:lumOff val="70000"/>
                </a:schemeClr>
              </a:gs>
            </a:gsLst>
            <a:lin ang="5400000" scaled="1"/>
          </a:gra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El asombro tiene que ver mucho con la inquietud, la búsqueda, la pregunta, la interioridad. La capacidad de asombrarse es inherente a la condición humana. Cuando una persona se asombra ante un hecho llena su vida de hondura y densidad</a:t>
            </a:r>
            <a:endParaRPr kumimoji="0" lang="es-E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94941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p:cNvGrpSpPr/>
          <p:nvPr/>
        </p:nvGrpSpPr>
        <p:grpSpPr>
          <a:xfrm>
            <a:off x="1491343" y="0"/>
            <a:ext cx="10744201" cy="6893214"/>
            <a:chOff x="1447799" y="0"/>
            <a:chExt cx="10744201" cy="6893214"/>
          </a:xfrm>
        </p:grpSpPr>
        <p:pic>
          <p:nvPicPr>
            <p:cNvPr id="4" name="Picture 2" descr="Resultado de imagen de dar gracias a dios"/>
            <p:cNvPicPr>
              <a:picLocks noChangeAspect="1" noChangeArrowheads="1"/>
            </p:cNvPicPr>
            <p:nvPr/>
          </p:nvPicPr>
          <p:blipFill rotWithShape="1">
            <a:blip r:embed="rId2">
              <a:extLst>
                <a:ext uri="{28A0092B-C50C-407E-A947-70E740481C1C}">
                  <a14:useLocalDpi xmlns:a14="http://schemas.microsoft.com/office/drawing/2010/main" val="0"/>
                </a:ext>
              </a:extLst>
            </a:blip>
            <a:srcRect t="7613"/>
            <a:stretch/>
          </p:blipFill>
          <p:spPr bwMode="auto">
            <a:xfrm>
              <a:off x="1447799" y="0"/>
              <a:ext cx="10744201" cy="6893214"/>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1591002" y="4800442"/>
              <a:ext cx="10457793" cy="1815882"/>
            </a:xfrm>
            <a:prstGeom prst="rect">
              <a:avLst/>
            </a:prstGeom>
            <a:gradFill>
              <a:gsLst>
                <a:gs pos="0">
                  <a:schemeClr val="bg2">
                    <a:tint val="90000"/>
                    <a:satMod val="92000"/>
                    <a:lumMod val="120000"/>
                  </a:schemeClr>
                </a:gs>
                <a:gs pos="67000">
                  <a:schemeClr val="bg2">
                    <a:shade val="98000"/>
                    <a:satMod val="120000"/>
                    <a:lumMod val="98000"/>
                  </a:schemeClr>
                </a:gs>
              </a:gsLst>
              <a:path path="circle">
                <a:fillToRect l="50000" t="50000" r="100000" b="100000"/>
              </a:path>
            </a:gradFill>
            <a:effectLst>
              <a:outerShdw blurRad="50800" dist="38100" dir="18900000" algn="bl" rotWithShape="0">
                <a:prstClr val="black">
                  <a:alpha val="40000"/>
                </a:prstClr>
              </a:outerShdw>
            </a:effectLst>
          </p:spPr>
          <p:txBody>
            <a:bodyPr wrap="square" lIns="91440" tIns="45720" rIns="91440" bIns="45720">
              <a:spAutoFit/>
            </a:bodyPr>
            <a:lstStyle/>
            <a:p>
              <a:pPr lvl="0" algn="just"/>
              <a:r>
                <a:rPr lang="es-ES" sz="2800" dirty="0">
                  <a:solidFill>
                    <a:prstClr val="black"/>
                  </a:solidFill>
                  <a:latin typeface="Calibri" panose="020F0502020204030204" pitchFamily="34" charset="0"/>
                  <a:ea typeface="Times New Roman" panose="02020603050405020304" pitchFamily="18" charset="0"/>
                  <a:cs typeface="Calibri" panose="020F0502020204030204" pitchFamily="34" charset="0"/>
                </a:rPr>
                <a:t>La invitación al asombro es porque hay que leer el acto jurídico desde el carisma fundacional, desde el misterio de la comunidad, desde el sentido último de la vida del seguidor de Jesús, desde la misión de evangelizados</a:t>
              </a:r>
              <a:endParaRPr lang="es-ES" sz="2800" dirty="0">
                <a:solidFill>
                  <a:prstClr val="black"/>
                </a:solidFill>
              </a:endParaRPr>
            </a:p>
          </p:txBody>
        </p:sp>
      </p:grpSp>
      <p:pic>
        <p:nvPicPr>
          <p:cNvPr id="6" name="Picture 2" descr="http://2.bp.blogspot.com/-8TpJOMnumGg/UKUXZ-2NomI/AAAAAAAAAFE/3gfTNb5O1ws/s320/imagen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1779" y="0"/>
            <a:ext cx="3565207" cy="4343400"/>
          </a:xfrm>
          <a:prstGeom prst="rect">
            <a:avLst/>
          </a:prstGeom>
          <a:noFill/>
          <a:ln>
            <a:noFill/>
          </a:ln>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679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sultado de imagen de confianza"/>
          <p:cNvPicPr>
            <a:picLocks noChangeAspect="1" noChangeArrowheads="1"/>
          </p:cNvPicPr>
          <p:nvPr/>
        </p:nvPicPr>
        <p:blipFill rotWithShape="1">
          <a:blip r:embed="rId2">
            <a:extLst>
              <a:ext uri="{28A0092B-C50C-407E-A947-70E740481C1C}">
                <a14:useLocalDpi xmlns:a14="http://schemas.microsoft.com/office/drawing/2010/main" val="0"/>
              </a:ext>
            </a:extLst>
          </a:blip>
          <a:srcRect l="14862"/>
          <a:stretch/>
        </p:blipFill>
        <p:spPr bwMode="auto">
          <a:xfrm>
            <a:off x="157655" y="10096"/>
            <a:ext cx="12034345" cy="6847904"/>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271039" y="249510"/>
            <a:ext cx="11752796" cy="923330"/>
          </a:xfrm>
          <a:prstGeom prst="rect">
            <a:avLst/>
          </a:prstGeom>
          <a:noFill/>
        </p:spPr>
        <p:txBody>
          <a:bodyPr wrap="square" rtlCol="0">
            <a:spAutoFit/>
          </a:bodyPr>
          <a:lstStyle/>
          <a:p>
            <a:r>
              <a:rPr lang="es-ES" sz="5400" b="1" dirty="0" smtClean="0">
                <a:ln w="9525">
                  <a:solidFill>
                    <a:schemeClr val="bg1"/>
                  </a:solidFill>
                  <a:prstDash val="solid"/>
                </a:ln>
                <a:solidFill>
                  <a:schemeClr val="bg1"/>
                </a:solidFill>
                <a:effectLst>
                  <a:outerShdw blurRad="38100" dist="38100" dir="2700000" algn="tl">
                    <a:srgbClr val="000000">
                      <a:alpha val="43137"/>
                    </a:srgbClr>
                  </a:outerShdw>
                </a:effectLst>
                <a:latin typeface="Microsoft JhengHei UI" panose="020B0604030504040204" pitchFamily="34" charset="-120"/>
                <a:ea typeface="Microsoft JhengHei UI" panose="020B0604030504040204" pitchFamily="34" charset="-120"/>
                <a:cs typeface="Arial" panose="020B0604020202020204" pitchFamily="34" charset="0"/>
              </a:rPr>
              <a:t>La CONFIANZA como presupuesto</a:t>
            </a:r>
            <a:endParaRPr lang="es-ES" sz="5400" b="1" dirty="0">
              <a:ln w="9525">
                <a:solidFill>
                  <a:schemeClr val="bg1"/>
                </a:solidFill>
                <a:prstDash val="solid"/>
              </a:ln>
              <a:solidFill>
                <a:schemeClr val="bg1"/>
              </a:solidFill>
              <a:effectLst>
                <a:outerShdw blurRad="38100" dist="38100" dir="2700000" algn="tl">
                  <a:srgbClr val="000000">
                    <a:alpha val="43137"/>
                  </a:srgbClr>
                </a:outerShdw>
              </a:effectLst>
              <a:latin typeface="Microsoft JhengHei UI" panose="020B0604030504040204" pitchFamily="34" charset="-120"/>
              <a:ea typeface="Microsoft JhengHei UI" panose="020B0604030504040204" pitchFamily="34" charset="-120"/>
              <a:cs typeface="Arial" panose="020B0604020202020204" pitchFamily="34" charset="0"/>
            </a:endParaRPr>
          </a:p>
        </p:txBody>
      </p:sp>
      <p:sp>
        <p:nvSpPr>
          <p:cNvPr id="3" name="Rettangolo 2"/>
          <p:cNvSpPr/>
          <p:nvPr/>
        </p:nvSpPr>
        <p:spPr>
          <a:xfrm>
            <a:off x="6852745" y="1172840"/>
            <a:ext cx="5339255" cy="5624617"/>
          </a:xfrm>
          <a:prstGeom prst="rect">
            <a:avLst/>
          </a:prstGeom>
          <a:gradFill>
            <a:gsLst>
              <a:gs pos="0">
                <a:schemeClr val="bg2">
                  <a:tint val="90000"/>
                  <a:satMod val="92000"/>
                  <a:lumMod val="120000"/>
                </a:schemeClr>
              </a:gs>
              <a:gs pos="88000">
                <a:schemeClr val="bg2">
                  <a:shade val="98000"/>
                  <a:satMod val="120000"/>
                  <a:lumMod val="98000"/>
                  <a:alpha val="40000"/>
                </a:schemeClr>
              </a:gs>
            </a:gsLst>
            <a:path path="circle">
              <a:fillToRect l="50000" t="50000" r="100000" b="100000"/>
            </a:path>
          </a:gradFill>
        </p:spPr>
        <p:txBody>
          <a:bodyPr wrap="square">
            <a:spAutoFit/>
          </a:bodyPr>
          <a:lstStyle/>
          <a:p>
            <a:pPr indent="449580" algn="just">
              <a:lnSpc>
                <a:spcPct val="107000"/>
              </a:lnSpc>
              <a:spcAft>
                <a:spcPts val="0"/>
              </a:spcAft>
            </a:pPr>
            <a:r>
              <a:rPr lang="es-ES" sz="2800" dirty="0" smtClean="0">
                <a:latin typeface="Calibri" panose="020F0502020204030204" pitchFamily="34" charset="0"/>
                <a:ea typeface="Times New Roman" panose="02020603050405020304" pitchFamily="18" charset="0"/>
                <a:cs typeface="Calibri" panose="020F0502020204030204" pitchFamily="34" charset="0"/>
              </a:rPr>
              <a:t>La </a:t>
            </a:r>
            <a:r>
              <a:rPr lang="es-ES" sz="2800" dirty="0">
                <a:latin typeface="Calibri" panose="020F0502020204030204" pitchFamily="34" charset="0"/>
                <a:ea typeface="Times New Roman" panose="02020603050405020304" pitchFamily="18" charset="0"/>
                <a:cs typeface="Calibri" panose="020F0502020204030204" pitchFamily="34" charset="0"/>
              </a:rPr>
              <a:t>vida consagrada, por ser un don del Espíritu, tiene una fuerza que sobrepasa los vaivenes de los acontecimientos humanos. Las </a:t>
            </a:r>
            <a:r>
              <a:rPr lang="es-ES" sz="2800" dirty="0" smtClean="0">
                <a:latin typeface="Calibri" panose="020F0502020204030204" pitchFamily="34" charset="0"/>
                <a:ea typeface="Times New Roman" panose="02020603050405020304" pitchFamily="18" charset="0"/>
                <a:cs typeface="Calibri" panose="020F0502020204030204" pitchFamily="34" charset="0"/>
              </a:rPr>
              <a:t>si- </a:t>
            </a:r>
            <a:r>
              <a:rPr lang="es-ES" sz="2800" dirty="0" err="1" smtClean="0">
                <a:latin typeface="Calibri" panose="020F0502020204030204" pitchFamily="34" charset="0"/>
                <a:ea typeface="Times New Roman" panose="02020603050405020304" pitchFamily="18" charset="0"/>
                <a:cs typeface="Calibri" panose="020F0502020204030204" pitchFamily="34" charset="0"/>
              </a:rPr>
              <a:t>tuaciones</a:t>
            </a:r>
            <a:r>
              <a:rPr lang="es-ES" sz="2800" dirty="0" smtClean="0">
                <a:latin typeface="Calibri" panose="020F0502020204030204" pitchFamily="34" charset="0"/>
                <a:ea typeface="Times New Roman" panose="02020603050405020304" pitchFamily="18" charset="0"/>
                <a:cs typeface="Calibri" panose="020F0502020204030204" pitchFamily="34" charset="0"/>
              </a:rPr>
              <a:t> </a:t>
            </a:r>
            <a:r>
              <a:rPr lang="es-ES" sz="2800" dirty="0">
                <a:latin typeface="Calibri" panose="020F0502020204030204" pitchFamily="34" charset="0"/>
                <a:ea typeface="Times New Roman" panose="02020603050405020304" pitchFamily="18" charset="0"/>
                <a:cs typeface="Calibri" panose="020F0502020204030204" pitchFamily="34" charset="0"/>
              </a:rPr>
              <a:t>de dificultad pueden ser interpretadas y vividas como un nuevo </a:t>
            </a:r>
            <a:r>
              <a:rPr lang="es-ES" sz="2800" dirty="0" err="1">
                <a:latin typeface="Calibri" panose="020F0502020204030204" pitchFamily="34" charset="0"/>
                <a:ea typeface="Times New Roman" panose="02020603050405020304" pitchFamily="18" charset="0"/>
                <a:cs typeface="Calibri" panose="020F0502020204030204" pitchFamily="34" charset="0"/>
              </a:rPr>
              <a:t>kairós</a:t>
            </a:r>
            <a:r>
              <a:rPr lang="es-ES" sz="2800" dirty="0">
                <a:latin typeface="Calibri" panose="020F0502020204030204" pitchFamily="34" charset="0"/>
                <a:ea typeface="Times New Roman" panose="02020603050405020304" pitchFamily="18" charset="0"/>
                <a:cs typeface="Calibri" panose="020F0502020204030204" pitchFamily="34" charset="0"/>
              </a:rPr>
              <a:t>, una nueva </a:t>
            </a:r>
            <a:r>
              <a:rPr lang="es-ES" sz="2800" dirty="0" err="1" smtClean="0">
                <a:latin typeface="Calibri" panose="020F0502020204030204" pitchFamily="34" charset="0"/>
                <a:ea typeface="Times New Roman" panose="02020603050405020304" pitchFamily="18" charset="0"/>
                <a:cs typeface="Calibri" panose="020F0502020204030204" pitchFamily="34" charset="0"/>
              </a:rPr>
              <a:t>oportu-nidad</a:t>
            </a:r>
            <a:r>
              <a:rPr lang="es-ES" sz="2800" dirty="0" smtClean="0">
                <a:latin typeface="Calibri" panose="020F0502020204030204" pitchFamily="34" charset="0"/>
                <a:ea typeface="Times New Roman" panose="02020603050405020304" pitchFamily="18" charset="0"/>
                <a:cs typeface="Calibri" panose="020F0502020204030204" pitchFamily="34" charset="0"/>
              </a:rPr>
              <a:t> </a:t>
            </a:r>
            <a:r>
              <a:rPr lang="es-ES" sz="2800" dirty="0">
                <a:latin typeface="Calibri" panose="020F0502020204030204" pitchFamily="34" charset="0"/>
                <a:ea typeface="Times New Roman" panose="02020603050405020304" pitchFamily="18" charset="0"/>
                <a:cs typeface="Calibri" panose="020F0502020204030204" pitchFamily="34" charset="0"/>
              </a:rPr>
              <a:t>de gracia. El futuro nos llega de la mano de Dios que nos ama y pide que respondamos. En la </a:t>
            </a:r>
            <a:r>
              <a:rPr lang="es-ES" sz="2800" dirty="0" smtClean="0">
                <a:latin typeface="Calibri" panose="020F0502020204030204" pitchFamily="34" charset="0"/>
                <a:ea typeface="Times New Roman" panose="02020603050405020304" pitchFamily="18" charset="0"/>
                <a:cs typeface="Calibri" panose="020F0502020204030204" pitchFamily="34" charset="0"/>
              </a:rPr>
              <a:t>ora-</a:t>
            </a:r>
            <a:r>
              <a:rPr lang="es-ES" sz="2800" dirty="0" err="1" smtClean="0">
                <a:latin typeface="Calibri" panose="020F0502020204030204" pitchFamily="34" charset="0"/>
                <a:ea typeface="Times New Roman" panose="02020603050405020304" pitchFamily="18" charset="0"/>
                <a:cs typeface="Calibri" panose="020F0502020204030204" pitchFamily="34" charset="0"/>
              </a:rPr>
              <a:t>ción</a:t>
            </a:r>
            <a:r>
              <a:rPr lang="es-ES" sz="2800" dirty="0" smtClean="0">
                <a:latin typeface="Calibri" panose="020F0502020204030204" pitchFamily="34" charset="0"/>
                <a:ea typeface="Times New Roman" panose="02020603050405020304" pitchFamily="18" charset="0"/>
                <a:cs typeface="Calibri" panose="020F0502020204030204" pitchFamily="34" charset="0"/>
              </a:rPr>
              <a:t> </a:t>
            </a:r>
            <a:r>
              <a:rPr lang="es-ES" sz="2800" dirty="0">
                <a:latin typeface="Calibri" panose="020F0502020204030204" pitchFamily="34" charset="0"/>
                <a:ea typeface="Times New Roman" panose="02020603050405020304" pitchFamily="18" charset="0"/>
                <a:cs typeface="Calibri" panose="020F0502020204030204" pitchFamily="34" charset="0"/>
              </a:rPr>
              <a:t>descubrimos lo que quiere de nosotros</a:t>
            </a:r>
            <a:r>
              <a:rPr lang="es-ES" sz="2400" dirty="0">
                <a:latin typeface="Calibri" panose="020F0502020204030204" pitchFamily="34" charset="0"/>
                <a:ea typeface="Times New Roman" panose="02020603050405020304" pitchFamily="18" charset="0"/>
                <a:cs typeface="Calibri" panose="020F0502020204030204" pitchFamily="34" charset="0"/>
              </a:rPr>
              <a:t>. </a:t>
            </a:r>
            <a:r>
              <a:rPr lang="es-ES" sz="2400" dirty="0" smtClean="0">
                <a:latin typeface="Calibri" panose="020F0502020204030204" pitchFamily="34" charset="0"/>
                <a:ea typeface="Times New Roman" panose="02020603050405020304" pitchFamily="18" charset="0"/>
                <a:cs typeface="Calibri" panose="020F0502020204030204" pitchFamily="34" charset="0"/>
              </a:rPr>
              <a:t>-</a:t>
            </a:r>
            <a:endParaRPr lang="es-E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340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2521028" y="335713"/>
            <a:ext cx="6096000" cy="584775"/>
          </a:xfrm>
          <a:prstGeom prst="rect">
            <a:avLst/>
          </a:prstGeom>
        </p:spPr>
        <p:txBody>
          <a:bodyPr>
            <a:spAutoFit/>
          </a:bodyPr>
          <a:lstStyle/>
          <a:p>
            <a:pPr algn="ctr"/>
            <a:r>
              <a:rPr lang="es-ES" sz="3200" b="1" i="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Times New Roman" panose="02020603050405020304" pitchFamily="18" charset="0"/>
              </a:rPr>
              <a:t>Oraciones de confianza</a:t>
            </a:r>
            <a:endParaRPr lang="es-ES" sz="3200" b="1" dirty="0">
              <a:ln w="9525">
                <a:solidFill>
                  <a:schemeClr val="bg1"/>
                </a:solidFill>
                <a:prstDash val="solid"/>
              </a:ln>
              <a:effectLst>
                <a:outerShdw blurRad="12700" dist="38100" dir="2700000" algn="tl" rotWithShape="0">
                  <a:schemeClr val="bg1">
                    <a:lumMod val="50000"/>
                  </a:schemeClr>
                </a:outerShdw>
              </a:effectLst>
            </a:endParaRPr>
          </a:p>
        </p:txBody>
      </p:sp>
      <p:pic>
        <p:nvPicPr>
          <p:cNvPr id="2050" name="Picture 2" descr="Resultado de imagen de or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045" y="1629701"/>
            <a:ext cx="9301805" cy="5315317"/>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2" name="Rettangolo 1"/>
          <p:cNvSpPr/>
          <p:nvPr/>
        </p:nvSpPr>
        <p:spPr>
          <a:xfrm>
            <a:off x="4971894" y="1747958"/>
            <a:ext cx="5552613" cy="685059"/>
          </a:xfrm>
          <a:prstGeom prst="rect">
            <a:avLst/>
          </a:prstGeom>
        </p:spPr>
        <p:txBody>
          <a:bodyPr wrap="square">
            <a:spAutoFit/>
          </a:bodyPr>
          <a:lstStyle/>
          <a:p>
            <a:pPr algn="just">
              <a:lnSpc>
                <a:spcPct val="107000"/>
              </a:lnSpc>
              <a:spcAft>
                <a:spcPts val="0"/>
              </a:spcAft>
            </a:pPr>
            <a:endParaRPr lang="es-ES" sz="800" dirty="0">
              <a:latin typeface="Calibri" panose="020F0502020204030204" pitchFamily="34" charset="0"/>
              <a:ea typeface="Calibri" panose="020F0502020204030204" pitchFamily="34" charset="0"/>
              <a:cs typeface="Times New Roman" panose="02020603050405020304" pitchFamily="18" charset="0"/>
            </a:endParaRPr>
          </a:p>
          <a:p>
            <a:pPr lvl="0" indent="449580" algn="just">
              <a:lnSpc>
                <a:spcPct val="107000"/>
              </a:lnSpc>
            </a:pPr>
            <a:r>
              <a:rPr lang="es-ES" sz="2800" b="1" i="1" dirty="0" smtClean="0">
                <a:solidFill>
                  <a:prstClr val="black"/>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a:t>
            </a:r>
            <a:r>
              <a:rPr lang="es-ES" sz="2800" b="1" i="1" dirty="0">
                <a:solidFill>
                  <a:prstClr val="black"/>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Me encanta mi heredad”</a:t>
            </a:r>
            <a:r>
              <a:rPr lang="es-ES" sz="2800" b="1" dirty="0">
                <a:solidFill>
                  <a:prstClr val="black"/>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 </a:t>
            </a:r>
            <a:r>
              <a:rPr lang="es-ES" sz="2400" dirty="0">
                <a:solidFill>
                  <a:prstClr val="black"/>
                </a:solidFill>
                <a:latin typeface="Calibri" panose="020F0502020204030204" pitchFamily="34" charset="0"/>
                <a:ea typeface="Times New Roman" panose="02020603050405020304" pitchFamily="18" charset="0"/>
                <a:cs typeface="Calibri" panose="020F0502020204030204" pitchFamily="34" charset="0"/>
              </a:rPr>
              <a:t>(Sal 15</a:t>
            </a:r>
            <a:r>
              <a:rPr lang="es-ES" sz="2400"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endParaRPr lang="es-ES" sz="2400" i="1" dirty="0" smtClean="0">
              <a:solidFill>
                <a:prstClr val="black"/>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4" name="CuadroTexto 3"/>
          <p:cNvSpPr txBox="1"/>
          <p:nvPr/>
        </p:nvSpPr>
        <p:spPr>
          <a:xfrm>
            <a:off x="951343" y="1109821"/>
            <a:ext cx="10252365" cy="553357"/>
          </a:xfrm>
          <a:prstGeom prst="rect">
            <a:avLst/>
          </a:prstGeom>
          <a:noFill/>
        </p:spPr>
        <p:txBody>
          <a:bodyPr wrap="square" rtlCol="0">
            <a:spAutoFit/>
          </a:bodyPr>
          <a:lstStyle/>
          <a:p>
            <a:pPr lvl="0" indent="449580" algn="just">
              <a:lnSpc>
                <a:spcPct val="107000"/>
              </a:lnSpc>
            </a:pPr>
            <a:r>
              <a:rPr lang="es-ES" sz="2800" b="1" i="1" dirty="0">
                <a:solidFill>
                  <a:prstClr val="black"/>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“El auxilio me viene del Señor” </a:t>
            </a:r>
            <a:r>
              <a:rPr lang="es-ES" sz="2400" dirty="0">
                <a:solidFill>
                  <a:prstClr val="black"/>
                </a:solidFill>
                <a:latin typeface="Calibri" panose="020F0502020204030204" pitchFamily="34" charset="0"/>
                <a:ea typeface="Times New Roman" panose="02020603050405020304" pitchFamily="18" charset="0"/>
                <a:cs typeface="Calibri" panose="020F0502020204030204" pitchFamily="34" charset="0"/>
              </a:rPr>
              <a:t>(Sal 120,2). </a:t>
            </a:r>
          </a:p>
        </p:txBody>
      </p:sp>
      <p:sp>
        <p:nvSpPr>
          <p:cNvPr id="8" name="CuadroTexto 7"/>
          <p:cNvSpPr txBox="1"/>
          <p:nvPr/>
        </p:nvSpPr>
        <p:spPr>
          <a:xfrm>
            <a:off x="3398983" y="4849091"/>
            <a:ext cx="8451272" cy="1014380"/>
          </a:xfrm>
          <a:prstGeom prst="rect">
            <a:avLst/>
          </a:prstGeom>
          <a:noFill/>
        </p:spPr>
        <p:txBody>
          <a:bodyPr wrap="square" rtlCol="0">
            <a:spAutoFit/>
          </a:bodyPr>
          <a:lstStyle/>
          <a:p>
            <a:pPr lvl="0" indent="449580" algn="just">
              <a:lnSpc>
                <a:spcPct val="107000"/>
              </a:lnSpc>
            </a:pPr>
            <a:r>
              <a:rPr lang="es-ES" sz="2800" b="1" i="1" dirty="0">
                <a:solidFill>
                  <a:prstClr val="black"/>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“Aunque camine por cañadas oscuras, nada temo porque tú vas conmigo” </a:t>
            </a:r>
            <a:r>
              <a:rPr lang="es-ES" sz="2400" dirty="0">
                <a:solidFill>
                  <a:prstClr val="black"/>
                </a:solidFill>
                <a:latin typeface="Calibri" panose="020F0502020204030204" pitchFamily="34" charset="0"/>
                <a:ea typeface="Times New Roman" panose="02020603050405020304" pitchFamily="18" charset="0"/>
                <a:cs typeface="Calibri" panose="020F0502020204030204" pitchFamily="34" charset="0"/>
              </a:rPr>
              <a:t>(Sal 22)</a:t>
            </a:r>
            <a:r>
              <a:rPr lang="es-ES" sz="2400" i="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p>
        </p:txBody>
      </p:sp>
      <p:sp>
        <p:nvSpPr>
          <p:cNvPr id="9" name="CuadroTexto 8"/>
          <p:cNvSpPr txBox="1"/>
          <p:nvPr/>
        </p:nvSpPr>
        <p:spPr>
          <a:xfrm>
            <a:off x="3606472" y="3824295"/>
            <a:ext cx="8585528" cy="685059"/>
          </a:xfrm>
          <a:prstGeom prst="rect">
            <a:avLst/>
          </a:prstGeom>
          <a:noFill/>
        </p:spPr>
        <p:txBody>
          <a:bodyPr wrap="square" rtlCol="0">
            <a:spAutoFit/>
          </a:bodyPr>
          <a:lstStyle/>
          <a:p>
            <a:pPr lvl="0" indent="449580" algn="just">
              <a:lnSpc>
                <a:spcPct val="107000"/>
              </a:lnSpc>
            </a:pPr>
            <a:r>
              <a:rPr lang="es-ES" sz="2800" b="1" i="1" dirty="0">
                <a:solidFill>
                  <a:prstClr val="black"/>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“Anunciaré tu fidelidad por todas las edades</a:t>
            </a:r>
            <a:r>
              <a:rPr lang="es-ES" sz="2800" b="1" dirty="0">
                <a:solidFill>
                  <a:prstClr val="black"/>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a:t>
            </a:r>
            <a:r>
              <a:rPr lang="es-ES" sz="2400" dirty="0">
                <a:solidFill>
                  <a:prstClr val="black"/>
                </a:solidFill>
                <a:latin typeface="Calibri" panose="020F0502020204030204" pitchFamily="34" charset="0"/>
                <a:ea typeface="Times New Roman" panose="02020603050405020304" pitchFamily="18" charset="0"/>
                <a:cs typeface="Calibri" panose="020F0502020204030204" pitchFamily="34" charset="0"/>
              </a:rPr>
              <a:t> (Sal 89).</a:t>
            </a:r>
            <a:endParaRPr lang="es-ES" sz="2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indent="449580" algn="just">
              <a:lnSpc>
                <a:spcPct val="107000"/>
              </a:lnSpc>
            </a:pPr>
            <a:r>
              <a:rPr lang="es-ES" sz="800"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endParaRPr lang="es-ES" sz="2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6127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1000"/>
                                        <p:tgtEl>
                                          <p:spTgt spid="2">
                                            <p:txEl>
                                              <p:pRg st="1" end="1"/>
                                            </p:txEl>
                                          </p:spTgt>
                                        </p:tgtEl>
                                      </p:cBhvr>
                                    </p:animEffect>
                                    <p:anim calcmode="lin" valueType="num">
                                      <p:cBhvr>
                                        <p:cTn id="16"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7"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down)">
                                      <p:cBhvr>
                                        <p:cTn id="22" dur="580">
                                          <p:stCondLst>
                                            <p:cond delay="0"/>
                                          </p:stCondLst>
                                        </p:cTn>
                                        <p:tgtEl>
                                          <p:spTgt spid="9">
                                            <p:txEl>
                                              <p:pRg st="0" end="0"/>
                                            </p:txEl>
                                          </p:spTgt>
                                        </p:tgtEl>
                                      </p:cBhvr>
                                    </p:animEffect>
                                    <p:anim calcmode="lin" valueType="num">
                                      <p:cBhvr>
                                        <p:cTn id="23" dur="1822" tmFilter="0,0; 0.14,0.36; 0.43,0.73; 0.71,0.91; 1.0,1.0">
                                          <p:stCondLst>
                                            <p:cond delay="0"/>
                                          </p:stCondLst>
                                        </p:cTn>
                                        <p:tgtEl>
                                          <p:spTgt spid="9">
                                            <p:txEl>
                                              <p:pRg st="0" end="0"/>
                                            </p:txEl>
                                          </p:spTgt>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9">
                                            <p:txEl>
                                              <p:pRg st="0" end="0"/>
                                            </p:txEl>
                                          </p:spTgt>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9">
                                            <p:txEl>
                                              <p:pRg st="0" end="0"/>
                                            </p:txEl>
                                          </p:spTgt>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9">
                                            <p:txEl>
                                              <p:pRg st="0" end="0"/>
                                            </p:txEl>
                                          </p:spTgt>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9">
                                            <p:txEl>
                                              <p:pRg st="0" end="0"/>
                                            </p:txEl>
                                          </p:spTgt>
                                        </p:tgtEl>
                                        <p:attrNameLst>
                                          <p:attrName>ppt_y</p:attrName>
                                        </p:attrNameLst>
                                      </p:cBhvr>
                                      <p:tavLst>
                                        <p:tav tm="0" fmla="#ppt_y-sin(pi*$)/81">
                                          <p:val>
                                            <p:fltVal val="0"/>
                                          </p:val>
                                        </p:tav>
                                        <p:tav tm="100000">
                                          <p:val>
                                            <p:fltVal val="1"/>
                                          </p:val>
                                        </p:tav>
                                      </p:tavLst>
                                    </p:anim>
                                    <p:animScale>
                                      <p:cBhvr>
                                        <p:cTn id="28" dur="26">
                                          <p:stCondLst>
                                            <p:cond delay="650"/>
                                          </p:stCondLst>
                                        </p:cTn>
                                        <p:tgtEl>
                                          <p:spTgt spid="9">
                                            <p:txEl>
                                              <p:pRg st="0" end="0"/>
                                            </p:txEl>
                                          </p:spTgt>
                                        </p:tgtEl>
                                      </p:cBhvr>
                                      <p:to x="100000" y="60000"/>
                                    </p:animScale>
                                    <p:animScale>
                                      <p:cBhvr>
                                        <p:cTn id="29" dur="166" decel="50000">
                                          <p:stCondLst>
                                            <p:cond delay="676"/>
                                          </p:stCondLst>
                                        </p:cTn>
                                        <p:tgtEl>
                                          <p:spTgt spid="9">
                                            <p:txEl>
                                              <p:pRg st="0" end="0"/>
                                            </p:txEl>
                                          </p:spTgt>
                                        </p:tgtEl>
                                      </p:cBhvr>
                                      <p:to x="100000" y="100000"/>
                                    </p:animScale>
                                    <p:animScale>
                                      <p:cBhvr>
                                        <p:cTn id="30" dur="26">
                                          <p:stCondLst>
                                            <p:cond delay="1312"/>
                                          </p:stCondLst>
                                        </p:cTn>
                                        <p:tgtEl>
                                          <p:spTgt spid="9">
                                            <p:txEl>
                                              <p:pRg st="0" end="0"/>
                                            </p:txEl>
                                          </p:spTgt>
                                        </p:tgtEl>
                                      </p:cBhvr>
                                      <p:to x="100000" y="80000"/>
                                    </p:animScale>
                                    <p:animScale>
                                      <p:cBhvr>
                                        <p:cTn id="31" dur="166" decel="50000">
                                          <p:stCondLst>
                                            <p:cond delay="1338"/>
                                          </p:stCondLst>
                                        </p:cTn>
                                        <p:tgtEl>
                                          <p:spTgt spid="9">
                                            <p:txEl>
                                              <p:pRg st="0" end="0"/>
                                            </p:txEl>
                                          </p:spTgt>
                                        </p:tgtEl>
                                      </p:cBhvr>
                                      <p:to x="100000" y="100000"/>
                                    </p:animScale>
                                    <p:animScale>
                                      <p:cBhvr>
                                        <p:cTn id="32" dur="26">
                                          <p:stCondLst>
                                            <p:cond delay="1642"/>
                                          </p:stCondLst>
                                        </p:cTn>
                                        <p:tgtEl>
                                          <p:spTgt spid="9">
                                            <p:txEl>
                                              <p:pRg st="0" end="0"/>
                                            </p:txEl>
                                          </p:spTgt>
                                        </p:tgtEl>
                                      </p:cBhvr>
                                      <p:to x="100000" y="90000"/>
                                    </p:animScale>
                                    <p:animScale>
                                      <p:cBhvr>
                                        <p:cTn id="33" dur="166" decel="50000">
                                          <p:stCondLst>
                                            <p:cond delay="1668"/>
                                          </p:stCondLst>
                                        </p:cTn>
                                        <p:tgtEl>
                                          <p:spTgt spid="9">
                                            <p:txEl>
                                              <p:pRg st="0" end="0"/>
                                            </p:txEl>
                                          </p:spTgt>
                                        </p:tgtEl>
                                      </p:cBhvr>
                                      <p:to x="100000" y="100000"/>
                                    </p:animScale>
                                    <p:animScale>
                                      <p:cBhvr>
                                        <p:cTn id="34" dur="26">
                                          <p:stCondLst>
                                            <p:cond delay="1808"/>
                                          </p:stCondLst>
                                        </p:cTn>
                                        <p:tgtEl>
                                          <p:spTgt spid="9">
                                            <p:txEl>
                                              <p:pRg st="0" end="0"/>
                                            </p:txEl>
                                          </p:spTgt>
                                        </p:tgtEl>
                                      </p:cBhvr>
                                      <p:to x="100000" y="95000"/>
                                    </p:animScale>
                                    <p:animScale>
                                      <p:cBhvr>
                                        <p:cTn id="35" dur="166" decel="50000">
                                          <p:stCondLst>
                                            <p:cond delay="1834"/>
                                          </p:stCondLst>
                                        </p:cTn>
                                        <p:tgtEl>
                                          <p:spTgt spid="9">
                                            <p:txEl>
                                              <p:pRg st="0" end="0"/>
                                            </p:txEl>
                                          </p:spTgt>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nodeType="clickEffect">
                                  <p:stCondLst>
                                    <p:cond delay="0"/>
                                  </p:stCondLst>
                                  <p:childTnLst>
                                    <p:set>
                                      <p:cBhvr>
                                        <p:cTn id="39" dur="1" fill="hold">
                                          <p:stCondLst>
                                            <p:cond delay="0"/>
                                          </p:stCondLst>
                                        </p:cTn>
                                        <p:tgtEl>
                                          <p:spTgt spid="8">
                                            <p:txEl>
                                              <p:pRg st="0" end="0"/>
                                            </p:txEl>
                                          </p:spTgt>
                                        </p:tgtEl>
                                        <p:attrNameLst>
                                          <p:attrName>style.visibility</p:attrName>
                                        </p:attrNameLst>
                                      </p:cBhvr>
                                      <p:to>
                                        <p:strVal val="visible"/>
                                      </p:to>
                                    </p:set>
                                    <p:animEffect transition="in" filter="wheel(1)">
                                      <p:cBhvr>
                                        <p:cTn id="40"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do de imagen de a vino nuevo odres nuevos"/>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86378" y="-36945"/>
            <a:ext cx="7001164" cy="700116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4" name="Rettangolo 3"/>
          <p:cNvSpPr/>
          <p:nvPr/>
        </p:nvSpPr>
        <p:spPr>
          <a:xfrm rot="20725528">
            <a:off x="4150156" y="2599043"/>
            <a:ext cx="6096000" cy="655244"/>
          </a:xfrm>
          <a:prstGeom prst="rect">
            <a:avLst/>
          </a:prstGeom>
        </p:spPr>
        <p:txBody>
          <a:bodyPr>
            <a:spAutoFit/>
          </a:bodyPr>
          <a:lstStyle/>
          <a:p>
            <a:pPr lvl="0" algn="just">
              <a:lnSpc>
                <a:spcPct val="107000"/>
              </a:lnSpc>
            </a:pPr>
            <a:r>
              <a:rPr lang="es-ES" sz="3600" b="1" i="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Times New Roman" panose="02020603050405020304" pitchFamily="18" charset="0"/>
              </a:rPr>
              <a:t>¿Qué </a:t>
            </a:r>
            <a:r>
              <a:rPr lang="es-ES" sz="3600" b="1" i="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Times New Roman" panose="02020603050405020304" pitchFamily="18" charset="0"/>
              </a:rPr>
              <a:t>novedad ofrecemos?</a:t>
            </a:r>
            <a:endParaRPr lang="es-ES" sz="36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2" descr="Resultado de imagen de a vino nuevo odres nuev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631" y="2780145"/>
            <a:ext cx="3953164" cy="395316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2" name="Rettangolo 1"/>
          <p:cNvSpPr/>
          <p:nvPr/>
        </p:nvSpPr>
        <p:spPr>
          <a:xfrm rot="314489">
            <a:off x="5748480" y="4244493"/>
            <a:ext cx="5720011" cy="2002408"/>
          </a:xfrm>
          <a:prstGeom prst="rect">
            <a:avLst/>
          </a:prstGeom>
        </p:spPr>
        <p:txBody>
          <a:bodyPr wrap="square">
            <a:spAutoFit/>
          </a:bodyPr>
          <a:lstStyle/>
          <a:p>
            <a:pPr algn="just">
              <a:lnSpc>
                <a:spcPct val="107000"/>
              </a:lnSpc>
              <a:spcAft>
                <a:spcPts val="0"/>
              </a:spcAft>
            </a:pPr>
            <a:endParaRPr lang="es-ES" sz="800" dirty="0">
              <a:latin typeface="Calibri" panose="020F0502020204030204" pitchFamily="34" charset="0"/>
              <a:ea typeface="Calibri" panose="020F0502020204030204" pitchFamily="34" charset="0"/>
              <a:cs typeface="Times New Roman" panose="02020603050405020304" pitchFamily="18" charset="0"/>
            </a:endParaRPr>
          </a:p>
          <a:p>
            <a:pPr indent="449580" algn="ctr">
              <a:lnSpc>
                <a:spcPct val="107000"/>
              </a:lnSpc>
              <a:spcAft>
                <a:spcPts val="0"/>
              </a:spcAft>
            </a:pPr>
            <a:r>
              <a:rPr lang="es-ES" sz="36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Times New Roman" panose="02020603050405020304" pitchFamily="18" charset="0"/>
              </a:rPr>
              <a:t>¿Dónde están nuestros signos de vitalidad </a:t>
            </a:r>
          </a:p>
          <a:p>
            <a:pPr indent="449580" algn="ctr">
              <a:lnSpc>
                <a:spcPct val="107000"/>
              </a:lnSpc>
              <a:spcAft>
                <a:spcPts val="0"/>
              </a:spcAft>
            </a:pPr>
            <a:r>
              <a:rPr lang="es-ES" sz="36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Times New Roman" panose="02020603050405020304" pitchFamily="18" charset="0"/>
              </a:rPr>
              <a:t>para apoyarlos?</a:t>
            </a:r>
            <a:endParaRPr lang="es-ES" sz="36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ángulo 2"/>
          <p:cNvSpPr/>
          <p:nvPr/>
        </p:nvSpPr>
        <p:spPr>
          <a:xfrm>
            <a:off x="895927" y="322741"/>
            <a:ext cx="12192000" cy="923330"/>
          </a:xfrm>
          <a:prstGeom prst="rect">
            <a:avLst/>
          </a:prstGeom>
        </p:spPr>
        <p:txBody>
          <a:bodyPr wrap="square">
            <a:spAutoFit/>
          </a:bodyPr>
          <a:lstStyle/>
          <a:p>
            <a:pPr lvl="0"/>
            <a:r>
              <a:rPr lang="es-ES" sz="5400" b="1" dirty="0">
                <a:ln w="9525">
                  <a:solidFill>
                    <a:prstClr val="white"/>
                  </a:solidFill>
                  <a:prstDash val="solid"/>
                </a:ln>
                <a:solidFill>
                  <a:schemeClr val="accent3">
                    <a:lumMod val="50000"/>
                  </a:schemeClr>
                </a:solidFill>
                <a:effectLst>
                  <a:outerShdw blurRad="38100" dist="38100" dir="2700000" algn="tl">
                    <a:srgbClr val="000000">
                      <a:alpha val="43137"/>
                    </a:srgbClr>
                  </a:outerShdw>
                </a:effectLst>
                <a:latin typeface="Microsoft JhengHei UI" panose="020B0604030504040204" pitchFamily="34" charset="-120"/>
                <a:ea typeface="Microsoft JhengHei UI" panose="020B0604030504040204" pitchFamily="34" charset="-120"/>
                <a:cs typeface="Arial" panose="020B0604020202020204" pitchFamily="34" charset="0"/>
              </a:rPr>
              <a:t>La </a:t>
            </a:r>
            <a:r>
              <a:rPr lang="es-ES" sz="5400" b="1" dirty="0" smtClean="0">
                <a:ln w="9525">
                  <a:solidFill>
                    <a:prstClr val="white"/>
                  </a:solidFill>
                  <a:prstDash val="solid"/>
                </a:ln>
                <a:solidFill>
                  <a:schemeClr val="accent3">
                    <a:lumMod val="50000"/>
                  </a:schemeClr>
                </a:solidFill>
                <a:effectLst>
                  <a:outerShdw blurRad="38100" dist="38100" dir="2700000" algn="tl">
                    <a:srgbClr val="000000">
                      <a:alpha val="43137"/>
                    </a:srgbClr>
                  </a:outerShdw>
                </a:effectLst>
                <a:latin typeface="Microsoft JhengHei UI" panose="020B0604030504040204" pitchFamily="34" charset="-120"/>
                <a:ea typeface="Microsoft JhengHei UI" panose="020B0604030504040204" pitchFamily="34" charset="-120"/>
                <a:cs typeface="Arial" panose="020B0604020202020204" pitchFamily="34" charset="0"/>
              </a:rPr>
              <a:t>conversión hacia lo NUEVO</a:t>
            </a:r>
            <a:endParaRPr lang="es-ES" sz="5400" b="1" dirty="0">
              <a:ln w="9525">
                <a:solidFill>
                  <a:prstClr val="white"/>
                </a:solidFill>
                <a:prstDash val="solid"/>
              </a:ln>
              <a:solidFill>
                <a:schemeClr val="accent3">
                  <a:lumMod val="50000"/>
                </a:schemeClr>
              </a:solidFill>
              <a:effectLst>
                <a:outerShdw blurRad="38100" dist="38100" dir="2700000" algn="tl">
                  <a:srgbClr val="000000">
                    <a:alpha val="43137"/>
                  </a:srgbClr>
                </a:outerShdw>
              </a:effectLst>
              <a:latin typeface="Microsoft JhengHei UI" panose="020B0604030504040204" pitchFamily="34" charset="-120"/>
              <a:ea typeface="Microsoft JhengHei UI" panose="020B0604030504040204" pitchFamily="34" charset="-120"/>
              <a:cs typeface="Arial" panose="020B0604020202020204" pitchFamily="34" charset="0"/>
            </a:endParaRPr>
          </a:p>
        </p:txBody>
      </p:sp>
    </p:spTree>
    <p:extLst>
      <p:ext uri="{BB962C8B-B14F-4D97-AF65-F5344CB8AC3E}">
        <p14:creationId xmlns:p14="http://schemas.microsoft.com/office/powerpoint/2010/main" val="334631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57513" y="248631"/>
            <a:ext cx="9635360" cy="923330"/>
          </a:xfrm>
          <a:prstGeom prst="rect">
            <a:avLst/>
          </a:prstGeom>
        </p:spPr>
        <p:txBody>
          <a:bodyPr wrap="square">
            <a:spAutoFit/>
          </a:bodyPr>
          <a:lstStyle/>
          <a:p>
            <a:pPr lvl="0"/>
            <a:r>
              <a:rPr lang="es-ES" sz="5400" b="1" dirty="0" smtClean="0">
                <a:ln w="9525">
                  <a:solidFill>
                    <a:prstClr val="white"/>
                  </a:solidFill>
                  <a:prstDash val="solid"/>
                </a:ln>
                <a:solidFill>
                  <a:schemeClr val="accent6">
                    <a:lumMod val="50000"/>
                  </a:schemeClr>
                </a:solidFill>
                <a:effectLst>
                  <a:outerShdw blurRad="38100" dist="38100" dir="2700000" algn="tl">
                    <a:srgbClr val="000000">
                      <a:alpha val="43137"/>
                    </a:srgbClr>
                  </a:outerShdw>
                </a:effectLst>
                <a:latin typeface="Microsoft JhengHei UI" panose="020B0604030504040204" pitchFamily="34" charset="-120"/>
                <a:ea typeface="Microsoft JhengHei UI" panose="020B0604030504040204" pitchFamily="34" charset="-120"/>
                <a:cs typeface="Arial" panose="020B0604020202020204" pitchFamily="34" charset="0"/>
              </a:rPr>
              <a:t>La terapia de la ESPERANZA</a:t>
            </a:r>
            <a:endParaRPr lang="es-ES" sz="5400" b="1" dirty="0">
              <a:ln w="9525">
                <a:solidFill>
                  <a:prstClr val="white"/>
                </a:solidFill>
                <a:prstDash val="solid"/>
              </a:ln>
              <a:solidFill>
                <a:schemeClr val="accent6">
                  <a:lumMod val="50000"/>
                </a:schemeClr>
              </a:solidFill>
              <a:effectLst>
                <a:outerShdw blurRad="38100" dist="38100" dir="2700000" algn="tl">
                  <a:srgbClr val="000000">
                    <a:alpha val="43137"/>
                  </a:srgbClr>
                </a:outerShdw>
              </a:effectLst>
              <a:latin typeface="Microsoft JhengHei UI" panose="020B0604030504040204" pitchFamily="34" charset="-120"/>
              <a:ea typeface="Microsoft JhengHei UI" panose="020B0604030504040204" pitchFamily="34" charset="-120"/>
              <a:cs typeface="Arial" panose="020B0604020202020204" pitchFamily="34" charset="0"/>
            </a:endParaRPr>
          </a:p>
        </p:txBody>
      </p:sp>
      <p:pic>
        <p:nvPicPr>
          <p:cNvPr id="5122" name="Picture 2" descr="https://i1.wp.com/sanjuanbautista.demonovar.es/wp-content/uploads/sites/3/2017/04/emaus-e1492261343639-300x194.jpg?resize=300%2C1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8110" y="853782"/>
            <a:ext cx="7777018" cy="5029141"/>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5" name="Rettangolo 4"/>
          <p:cNvSpPr/>
          <p:nvPr/>
        </p:nvSpPr>
        <p:spPr>
          <a:xfrm>
            <a:off x="748783" y="1256093"/>
            <a:ext cx="5231604" cy="4274825"/>
          </a:xfrm>
          <a:prstGeom prst="rect">
            <a:avLst/>
          </a:prstGeom>
          <a:gradFill>
            <a:gsLst>
              <a:gs pos="0">
                <a:schemeClr val="bg2">
                  <a:tint val="90000"/>
                  <a:satMod val="92000"/>
                  <a:lumMod val="120000"/>
                </a:schemeClr>
              </a:gs>
              <a:gs pos="88000">
                <a:schemeClr val="bg2">
                  <a:shade val="98000"/>
                  <a:satMod val="120000"/>
                  <a:lumMod val="98000"/>
                  <a:alpha val="40000"/>
                </a:schemeClr>
              </a:gs>
            </a:gsLst>
            <a:path path="circle">
              <a:fillToRect l="50000" t="50000" r="100000" b="100000"/>
            </a:path>
          </a:gradFill>
        </p:spPr>
        <p:txBody>
          <a:bodyPr wrap="square">
            <a:spAutoFit/>
          </a:bodyPr>
          <a:lstStyle/>
          <a:p>
            <a:pPr algn="just">
              <a:lnSpc>
                <a:spcPct val="107000"/>
              </a:lnSpc>
              <a:spcAft>
                <a:spcPts val="0"/>
              </a:spcAft>
            </a:pPr>
            <a:r>
              <a:rPr lang="es-ES" sz="2000" b="1" i="1" dirty="0">
                <a:latin typeface="Arial" panose="020B0604020202020204" pitchFamily="34" charset="0"/>
                <a:ea typeface="Times New Roman" panose="02020603050405020304" pitchFamily="18" charset="0"/>
                <a:cs typeface="Times New Roman" panose="02020603050405020304" pitchFamily="18" charset="0"/>
              </a:rPr>
              <a:t> </a:t>
            </a:r>
            <a:endParaRPr lang="es-ES" sz="2000" dirty="0">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07000"/>
              </a:lnSpc>
              <a:spcAft>
                <a:spcPts val="0"/>
              </a:spcAft>
            </a:pPr>
            <a:r>
              <a:rPr lang="es-ES" sz="2600" dirty="0">
                <a:latin typeface="Arial" panose="020B0604020202020204" pitchFamily="34" charset="0"/>
                <a:ea typeface="Times New Roman" panose="02020603050405020304" pitchFamily="18" charset="0"/>
                <a:cs typeface="Arial" panose="020B0604020202020204" pitchFamily="34" charset="0"/>
              </a:rPr>
              <a:t>“El secreto del camino que lleva a Emaús está todo aquí: Dios caminará con nosotras siempre, siempre, también en los momentos más dolorosos, también en los momentos más feos, también en los momentos de la derrota: allí está el Señor. Y esta es nuestra esperanza. </a:t>
            </a:r>
            <a:r>
              <a:rPr lang="es-ES" sz="2400" dirty="0">
                <a:latin typeface="Arial" panose="020B0604020202020204" pitchFamily="34" charset="0"/>
                <a:ea typeface="Times New Roman" panose="02020603050405020304" pitchFamily="18" charset="0"/>
                <a:cs typeface="Arial" panose="020B0604020202020204" pitchFamily="34" charset="0"/>
              </a:rPr>
              <a:t> </a:t>
            </a:r>
            <a:endParaRPr lang="es-ES"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Rectángulo 2"/>
          <p:cNvSpPr/>
          <p:nvPr/>
        </p:nvSpPr>
        <p:spPr>
          <a:xfrm>
            <a:off x="352039" y="5615051"/>
            <a:ext cx="11645998" cy="1107932"/>
          </a:xfrm>
          <a:prstGeom prst="rect">
            <a:avLst/>
          </a:prstGeom>
        </p:spPr>
        <p:txBody>
          <a:bodyPr wrap="square">
            <a:spAutoFit/>
          </a:bodyPr>
          <a:lstStyle/>
          <a:p>
            <a:pPr lvl="0" indent="449580" algn="just">
              <a:lnSpc>
                <a:spcPct val="107000"/>
              </a:lnSpc>
            </a:pPr>
            <a:r>
              <a:rPr lang="es-ES" sz="3200" dirty="0">
                <a:solidFill>
                  <a:prstClr val="black"/>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¡Vamos adelante con esta esperanza! ¡Porque Él está junto a nosotras y camina con nosotras, siempre!”.</a:t>
            </a:r>
            <a:endParaRPr lang="es-ES" sz="3200" dirty="0">
              <a:solidFill>
                <a:prstClr val="black"/>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4437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sultado de imagen de Dios camina con nosotr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56" y="0"/>
            <a:ext cx="1198540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1725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82144" y="141515"/>
            <a:ext cx="11378946" cy="1200329"/>
          </a:xfrm>
          <a:prstGeom prst="rect">
            <a:avLst/>
          </a:prstGeom>
        </p:spPr>
        <p:txBody>
          <a:bodyPr wrap="square">
            <a:spAutoFit/>
          </a:bodyPr>
          <a:lstStyle/>
          <a:p>
            <a:pPr algn="just"/>
            <a:endParaRPr lang="es-ES" dirty="0">
              <a:solidFill>
                <a:prstClr val="black"/>
              </a:solidFill>
            </a:endParaRPr>
          </a:p>
          <a:p>
            <a:pPr lvl="0"/>
            <a:r>
              <a:rPr lang="es-ES" sz="5400" b="1" dirty="0">
                <a:ln w="9525">
                  <a:solidFill>
                    <a:prstClr val="white"/>
                  </a:solidFill>
                  <a:prstDash val="solid"/>
                </a:ln>
                <a:solidFill>
                  <a:schemeClr val="accent1">
                    <a:lumMod val="50000"/>
                  </a:schemeClr>
                </a:solidFill>
                <a:effectLst>
                  <a:outerShdw blurRad="38100" dist="38100" dir="2700000" algn="tl">
                    <a:srgbClr val="000000">
                      <a:alpha val="43137"/>
                    </a:srgbClr>
                  </a:outerShdw>
                </a:effectLst>
                <a:latin typeface="Microsoft JhengHei UI" panose="020B0604030504040204" pitchFamily="34" charset="-120"/>
                <a:ea typeface="Microsoft JhengHei UI" panose="020B0604030504040204" pitchFamily="34" charset="-120"/>
                <a:cs typeface="Arial" panose="020B0604020202020204" pitchFamily="34" charset="0"/>
              </a:rPr>
              <a:t>La </a:t>
            </a:r>
            <a:r>
              <a:rPr lang="es-ES" sz="5400" b="1" dirty="0" smtClean="0">
                <a:ln w="9525">
                  <a:solidFill>
                    <a:prstClr val="white"/>
                  </a:solidFill>
                  <a:prstDash val="solid"/>
                </a:ln>
                <a:solidFill>
                  <a:schemeClr val="accent1">
                    <a:lumMod val="50000"/>
                  </a:schemeClr>
                </a:solidFill>
                <a:effectLst>
                  <a:outerShdw blurRad="38100" dist="38100" dir="2700000" algn="tl">
                    <a:srgbClr val="000000">
                      <a:alpha val="43137"/>
                    </a:srgbClr>
                  </a:outerShdw>
                </a:effectLst>
                <a:latin typeface="Microsoft JhengHei UI" panose="020B0604030504040204" pitchFamily="34" charset="-120"/>
                <a:ea typeface="Microsoft JhengHei UI" panose="020B0604030504040204" pitchFamily="34" charset="-120"/>
                <a:cs typeface="Arial" panose="020B0604020202020204" pitchFamily="34" charset="0"/>
              </a:rPr>
              <a:t>PACIENCIA, virtud estratégica</a:t>
            </a:r>
            <a:endParaRPr lang="es-ES" sz="2400" b="1" i="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endParaRPr>
          </a:p>
        </p:txBody>
      </p:sp>
      <p:sp>
        <p:nvSpPr>
          <p:cNvPr id="5" name="Rettangolo 4"/>
          <p:cNvSpPr/>
          <p:nvPr/>
        </p:nvSpPr>
        <p:spPr>
          <a:xfrm>
            <a:off x="933833" y="1341844"/>
            <a:ext cx="5819665" cy="5163593"/>
          </a:xfrm>
          <a:prstGeom prst="rect">
            <a:avLst/>
          </a:prstGeom>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p:spPr>
        <p:txBody>
          <a:bodyPr wrap="square">
            <a:spAutoFit/>
          </a:bodyPr>
          <a:lstStyle/>
          <a:p>
            <a:pPr algn="just">
              <a:lnSpc>
                <a:spcPct val="107000"/>
              </a:lnSpc>
            </a:pPr>
            <a:r>
              <a:rPr lang="es-ES" sz="2800" dirty="0" smtClean="0">
                <a:latin typeface="Calibri" panose="020F0502020204030204" pitchFamily="34" charset="0"/>
                <a:ea typeface="Times New Roman" panose="02020603050405020304" pitchFamily="18" charset="0"/>
              </a:rPr>
              <a:t>	La </a:t>
            </a:r>
            <a:r>
              <a:rPr lang="es-ES" sz="2800" dirty="0">
                <a:latin typeface="Calibri" panose="020F0502020204030204" pitchFamily="34" charset="0"/>
                <a:ea typeface="Times New Roman" panose="02020603050405020304" pitchFamily="18" charset="0"/>
              </a:rPr>
              <a:t>diversidad, las tradiciones, </a:t>
            </a:r>
            <a:r>
              <a:rPr lang="es-ES" sz="2800" dirty="0" smtClean="0">
                <a:latin typeface="Calibri" panose="020F0502020204030204" pitchFamily="34" charset="0"/>
                <a:ea typeface="Times New Roman" panose="02020603050405020304" pitchFamily="18" charset="0"/>
              </a:rPr>
              <a:t>los </a:t>
            </a:r>
            <a:r>
              <a:rPr lang="es-ES" sz="2800" dirty="0">
                <a:latin typeface="Calibri" panose="020F0502020204030204" pitchFamily="34" charset="0"/>
                <a:ea typeface="Times New Roman" panose="02020603050405020304" pitchFamily="18" charset="0"/>
              </a:rPr>
              <a:t>apegos a los cargos, las raíces en los lugares, los afectos proyectados en las obras, personas y planes... son causa de </a:t>
            </a:r>
            <a:r>
              <a:rPr lang="es-ES" sz="2800" dirty="0" smtClean="0">
                <a:latin typeface="Calibri" panose="020F0502020204030204" pitchFamily="34" charset="0"/>
                <a:ea typeface="Times New Roman" panose="02020603050405020304" pitchFamily="18" charset="0"/>
              </a:rPr>
              <a:t>resistencias…</a:t>
            </a:r>
          </a:p>
          <a:p>
            <a:pPr algn="just">
              <a:lnSpc>
                <a:spcPct val="107000"/>
              </a:lnSpc>
            </a:pPr>
            <a:r>
              <a:rPr lang="es-ES" sz="2800" dirty="0" smtClean="0">
                <a:latin typeface="Calibri" panose="020F0502020204030204" pitchFamily="34" charset="0"/>
                <a:ea typeface="Times New Roman" panose="02020603050405020304" pitchFamily="18" charset="0"/>
              </a:rPr>
              <a:t>	Ponen </a:t>
            </a:r>
            <a:r>
              <a:rPr lang="es-ES" sz="2800" dirty="0">
                <a:latin typeface="Calibri" panose="020F0502020204030204" pitchFamily="34" charset="0"/>
                <a:ea typeface="Times New Roman" panose="02020603050405020304" pitchFamily="18" charset="0"/>
              </a:rPr>
              <a:t>a prueba la buena voluntad, la capacidad de apertura </a:t>
            </a:r>
            <a:r>
              <a:rPr lang="es-ES" sz="2800" dirty="0" smtClean="0">
                <a:latin typeface="Calibri" panose="020F0502020204030204" pitchFamily="34" charset="0"/>
                <a:ea typeface="Times New Roman" panose="02020603050405020304" pitchFamily="18" charset="0"/>
              </a:rPr>
              <a:t>para </a:t>
            </a:r>
            <a:r>
              <a:rPr lang="es-ES" sz="2800" dirty="0">
                <a:latin typeface="Calibri" panose="020F0502020204030204" pitchFamily="34" charset="0"/>
                <a:ea typeface="Times New Roman" panose="02020603050405020304" pitchFamily="18" charset="0"/>
              </a:rPr>
              <a:t>seguir con serenidad hacia delante. </a:t>
            </a:r>
            <a:endParaRPr lang="es-ES" sz="2800" dirty="0" smtClean="0">
              <a:latin typeface="Calibri" panose="020F0502020204030204" pitchFamily="34" charset="0"/>
              <a:ea typeface="Times New Roman" panose="02020603050405020304" pitchFamily="18" charset="0"/>
            </a:endParaRPr>
          </a:p>
          <a:p>
            <a:pPr algn="just">
              <a:lnSpc>
                <a:spcPct val="107000"/>
              </a:lnSpc>
            </a:pPr>
            <a:r>
              <a:rPr lang="es-ES" sz="2800" dirty="0">
                <a:latin typeface="Calibri" panose="020F0502020204030204" pitchFamily="34" charset="0"/>
                <a:ea typeface="Times New Roman" panose="02020603050405020304" pitchFamily="18" charset="0"/>
              </a:rPr>
              <a:t>	</a:t>
            </a:r>
            <a:r>
              <a:rPr lang="es-ES" sz="2800" dirty="0" smtClean="0">
                <a:latin typeface="Calibri" panose="020F0502020204030204" pitchFamily="34" charset="0"/>
                <a:ea typeface="Times New Roman" panose="02020603050405020304" pitchFamily="18" charset="0"/>
              </a:rPr>
              <a:t>Se </a:t>
            </a:r>
            <a:r>
              <a:rPr lang="es-ES" sz="2800" dirty="0">
                <a:latin typeface="Calibri" panose="020F0502020204030204" pitchFamily="34" charset="0"/>
                <a:ea typeface="Times New Roman" panose="02020603050405020304" pitchFamily="18" charset="0"/>
              </a:rPr>
              <a:t>requiere </a:t>
            </a:r>
            <a:r>
              <a:rPr lang="es-ES" sz="2800" b="1" dirty="0">
                <a:solidFill>
                  <a:srgbClr val="C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paciencia</a:t>
            </a:r>
            <a:r>
              <a:rPr lang="es-ES" sz="2800" dirty="0">
                <a:latin typeface="Calibri" panose="020F0502020204030204" pitchFamily="34" charset="0"/>
                <a:ea typeface="Times New Roman" panose="02020603050405020304" pitchFamily="18" charset="0"/>
              </a:rPr>
              <a:t>, pero una </a:t>
            </a:r>
            <a:r>
              <a:rPr lang="es-ES" sz="2800" b="1" dirty="0">
                <a:solidFill>
                  <a:srgbClr val="C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paciencia</a:t>
            </a:r>
            <a:r>
              <a:rPr lang="es-ES" sz="2800" dirty="0">
                <a:latin typeface="Calibri" panose="020F0502020204030204" pitchFamily="34" charset="0"/>
                <a:ea typeface="Times New Roman" panose="02020603050405020304" pitchFamily="18" charset="0"/>
              </a:rPr>
              <a:t> que no se limita a la simple resignación</a:t>
            </a:r>
            <a:endParaRPr lang="es-ES"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AutoShape 6" descr="Imagen relacionad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2056" name="Picture 8" descr="Resultado de imagen de paciencia"/>
          <p:cNvPicPr>
            <a:picLocks noChangeAspect="1" noChangeArrowheads="1"/>
          </p:cNvPicPr>
          <p:nvPr/>
        </p:nvPicPr>
        <p:blipFill rotWithShape="1">
          <a:blip r:embed="rId2">
            <a:extLst>
              <a:ext uri="{28A0092B-C50C-407E-A947-70E740481C1C}">
                <a14:useLocalDpi xmlns:a14="http://schemas.microsoft.com/office/drawing/2010/main" val="0"/>
              </a:ext>
            </a:extLst>
          </a:blip>
          <a:srcRect l="15144" r="15399"/>
          <a:stretch/>
        </p:blipFill>
        <p:spPr bwMode="auto">
          <a:xfrm>
            <a:off x="7693890" y="2871702"/>
            <a:ext cx="4267200" cy="376237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2050" name="Picture 2" descr="Resultado de imagen de paciencia"/>
          <p:cNvPicPr>
            <a:picLocks noChangeAspect="1" noChangeArrowheads="1"/>
          </p:cNvPicPr>
          <p:nvPr/>
        </p:nvPicPr>
        <p:blipFill rotWithShape="1">
          <a:blip r:embed="rId3">
            <a:extLst>
              <a:ext uri="{28A0092B-C50C-407E-A947-70E740481C1C}">
                <a14:useLocalDpi xmlns:a14="http://schemas.microsoft.com/office/drawing/2010/main" val="0"/>
              </a:ext>
            </a:extLst>
          </a:blip>
          <a:srcRect l="54695" r="3926"/>
          <a:stretch/>
        </p:blipFill>
        <p:spPr bwMode="auto">
          <a:xfrm rot="1057478">
            <a:off x="7048071" y="1178637"/>
            <a:ext cx="2980892" cy="386871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376664" y="5746997"/>
            <a:ext cx="876239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smtClean="0">
                <a:ln w="9525">
                  <a:solidFill>
                    <a:prstClr val="white"/>
                  </a:solidFill>
                  <a:prstDash val="solid"/>
                </a:ln>
                <a:solidFill>
                  <a:schemeClr val="tx1">
                    <a:lumMod val="65000"/>
                    <a:lumOff val="35000"/>
                  </a:schemeClr>
                </a:solidFill>
                <a:effectLst>
                  <a:outerShdw blurRad="12700" dist="38100" dir="2700000" algn="tl" rotWithShape="0">
                    <a:prstClr val="white">
                      <a:lumMod val="50000"/>
                    </a:prstClr>
                  </a:outerShdw>
                </a:effectLst>
                <a:uLnTx/>
                <a:uFillTx/>
                <a:latin typeface="Harrington" panose="04040505050A02020702" pitchFamily="82" charset="0"/>
                <a:ea typeface="+mn-ea"/>
                <a:cs typeface="+mn-cs"/>
              </a:rPr>
              <a:t>¿De  qué vino nuevo nos habla Jesús?</a:t>
            </a:r>
            <a:endParaRPr kumimoji="0" lang="es-ES" sz="4000" b="1" i="0" u="none" strike="noStrike" kern="1200" cap="none" spc="0" normalizeH="0" baseline="0" noProof="0" dirty="0">
              <a:ln w="9525">
                <a:solidFill>
                  <a:prstClr val="white"/>
                </a:solidFill>
                <a:prstDash val="solid"/>
              </a:ln>
              <a:solidFill>
                <a:schemeClr val="tx1">
                  <a:lumMod val="65000"/>
                  <a:lumOff val="35000"/>
                </a:schemeClr>
              </a:solidFill>
              <a:effectLst>
                <a:outerShdw blurRad="12700" dist="38100" dir="2700000" algn="tl" rotWithShape="0">
                  <a:prstClr val="white">
                    <a:lumMod val="50000"/>
                  </a:prstClr>
                </a:outerShdw>
              </a:effectLst>
              <a:uLnTx/>
              <a:uFillTx/>
              <a:latin typeface="Harrington" panose="04040505050A02020702" pitchFamily="82" charset="0"/>
              <a:ea typeface="+mn-ea"/>
              <a:cs typeface="+mn-cs"/>
            </a:endParaRPr>
          </a:p>
        </p:txBody>
      </p:sp>
      <p:pic>
        <p:nvPicPr>
          <p:cNvPr id="4" name="Imagen 3" descr="D:\vino nuevo_bordes.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1163" y="600364"/>
            <a:ext cx="9217891" cy="5033817"/>
          </a:xfrm>
          <a:prstGeom prst="rect">
            <a:avLst/>
          </a:prstGeom>
          <a:noFill/>
          <a:ln>
            <a:noFill/>
          </a:ln>
          <a:effectLst>
            <a:softEdge rad="317500"/>
          </a:effectLst>
        </p:spPr>
      </p:pic>
    </p:spTree>
    <p:extLst>
      <p:ext uri="{BB962C8B-B14F-4D97-AF65-F5344CB8AC3E}">
        <p14:creationId xmlns:p14="http://schemas.microsoft.com/office/powerpoint/2010/main" val="17976114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Resultado de imagen de Gente caminand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6" name="AutoShape 6" descr="Resultado de imagen de Gente caminand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7" name="AutoShape 8" descr="Resultado de imagen de Gente caminand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036" name="Picture 12" descr="Resultado de imagen de Gente caminando"/>
          <p:cNvPicPr>
            <a:picLocks noChangeAspect="1" noChangeArrowheads="1"/>
          </p:cNvPicPr>
          <p:nvPr/>
        </p:nvPicPr>
        <p:blipFill rotWithShape="1">
          <a:blip r:embed="rId2">
            <a:extLst>
              <a:ext uri="{28A0092B-C50C-407E-A947-70E740481C1C}">
                <a14:useLocalDpi xmlns:a14="http://schemas.microsoft.com/office/drawing/2010/main" val="0"/>
              </a:ext>
            </a:extLst>
          </a:blip>
          <a:srcRect b="11513"/>
          <a:stretch/>
        </p:blipFill>
        <p:spPr bwMode="auto">
          <a:xfrm>
            <a:off x="386484" y="7937"/>
            <a:ext cx="9246392" cy="482729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2" name="Rettangolo 1"/>
          <p:cNvSpPr/>
          <p:nvPr/>
        </p:nvSpPr>
        <p:spPr>
          <a:xfrm>
            <a:off x="2410690" y="3685753"/>
            <a:ext cx="9213751" cy="2397451"/>
          </a:xfrm>
          <a:prstGeom prst="rect">
            <a:avLst/>
          </a:prstGeom>
          <a:gradFill>
            <a:gsLst>
              <a:gs pos="2000">
                <a:schemeClr val="accent1">
                  <a:lumMod val="45000"/>
                  <a:lumOff val="55000"/>
                </a:schemeClr>
              </a:gs>
              <a:gs pos="14000">
                <a:srgbClr val="EBBEAA">
                  <a:alpha val="38000"/>
                </a:srgbClr>
              </a:gs>
              <a:gs pos="100000">
                <a:schemeClr val="accent4">
                  <a:lumMod val="20000"/>
                  <a:lumOff val="80000"/>
                </a:schemeClr>
              </a:gs>
              <a:gs pos="100000">
                <a:schemeClr val="accent1">
                  <a:lumMod val="30000"/>
                  <a:lumOff val="70000"/>
                </a:schemeClr>
              </a:gs>
            </a:gsLst>
            <a:lin ang="5400000" scaled="1"/>
          </a:gradFill>
        </p:spPr>
        <p:txBody>
          <a:bodyPr wrap="square">
            <a:spAutoFit/>
          </a:bodyPr>
          <a:lstStyle/>
          <a:p>
            <a:pPr indent="449580" algn="just">
              <a:lnSpc>
                <a:spcPct val="107000"/>
              </a:lnSpc>
              <a:spcAft>
                <a:spcPts val="0"/>
              </a:spcAft>
            </a:pPr>
            <a:r>
              <a:rPr lang="es-ES" sz="2800" dirty="0">
                <a:latin typeface="Calibri" panose="020F0502020204030204" pitchFamily="34" charset="0"/>
                <a:ea typeface="Times New Roman" panose="02020603050405020304" pitchFamily="18" charset="0"/>
                <a:cs typeface="Calibri" panose="020F0502020204030204" pitchFamily="34" charset="0"/>
              </a:rPr>
              <a:t>“Podemos decir que la paciencia no es un comportamiento de los derrotados, la paciencia cristiana no va por el camino de la derrota, es otra cosa”. </a:t>
            </a:r>
            <a:endParaRPr lang="es-ES" sz="2800" dirty="0" smtClean="0">
              <a:latin typeface="Calibri" panose="020F0502020204030204" pitchFamily="34" charset="0"/>
              <a:ea typeface="Times New Roman" panose="02020603050405020304" pitchFamily="18" charset="0"/>
              <a:cs typeface="Calibri" panose="020F0502020204030204" pitchFamily="34" charset="0"/>
            </a:endParaRPr>
          </a:p>
          <a:p>
            <a:pPr indent="449580" algn="just">
              <a:lnSpc>
                <a:spcPct val="107000"/>
              </a:lnSpc>
              <a:spcAft>
                <a:spcPts val="0"/>
              </a:spcAft>
            </a:pPr>
            <a:r>
              <a:rPr lang="es-ES" sz="2800" dirty="0" smtClean="0">
                <a:latin typeface="Calibri" panose="020F0502020204030204" pitchFamily="34" charset="0"/>
                <a:ea typeface="Times New Roman" panose="02020603050405020304" pitchFamily="18" charset="0"/>
                <a:cs typeface="Calibri" panose="020F0502020204030204" pitchFamily="34" charset="0"/>
              </a:rPr>
              <a:t>“</a:t>
            </a:r>
            <a:r>
              <a:rPr lang="es-ES" sz="2800" dirty="0">
                <a:latin typeface="Calibri" panose="020F0502020204030204" pitchFamily="34" charset="0"/>
                <a:ea typeface="Times New Roman" panose="02020603050405020304" pitchFamily="18" charset="0"/>
                <a:cs typeface="Calibri" panose="020F0502020204030204" pitchFamily="34" charset="0"/>
              </a:rPr>
              <a:t>La paciencia es una virtud de la gente que está en marcha, no de aquellos que están cerrados, quietos”. </a:t>
            </a:r>
            <a:endParaRPr lang="es-ES"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7369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4" descr="Resultado de imagen de mirando hacia adelan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3080" name="Picture 8"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3543" y="786098"/>
            <a:ext cx="9077793" cy="607190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4" name="Rettangolo 3"/>
          <p:cNvSpPr/>
          <p:nvPr/>
        </p:nvSpPr>
        <p:spPr>
          <a:xfrm>
            <a:off x="808716" y="786098"/>
            <a:ext cx="9156377" cy="830997"/>
          </a:xfrm>
          <a:prstGeom prst="rect">
            <a:avLst/>
          </a:prstGeom>
        </p:spPr>
        <p:txBody>
          <a:bodyPr wrap="square">
            <a:spAutoFit/>
          </a:bodyPr>
          <a:lstStyle/>
          <a:p>
            <a:pPr algn="just"/>
            <a:r>
              <a:rPr lang="es-ES" sz="4800" b="1" dirty="0" smtClean="0">
                <a:ln w="9525">
                  <a:solidFill>
                    <a:schemeClr val="bg1"/>
                  </a:solidFill>
                  <a:prstDash val="solid"/>
                </a:ln>
                <a:effectLst>
                  <a:outerShdw blurRad="12700" dist="38100" dir="2700000" algn="tl" rotWithShape="0">
                    <a:schemeClr val="bg1">
                      <a:lumMod val="50000"/>
                    </a:schemeClr>
                  </a:outerShdw>
                </a:effectLst>
                <a:latin typeface="Berlin Sans FB Demi" panose="020E0802020502020306" pitchFamily="34" charset="0"/>
                <a:ea typeface="Microsoft JhengHei" panose="020B0604030504040204" pitchFamily="34" charset="-120"/>
              </a:rPr>
              <a:t>MIRANDO  HACIA  ADELANTE</a:t>
            </a:r>
            <a:endParaRPr lang="es-ES" sz="4800" b="1" dirty="0">
              <a:ln w="9525">
                <a:solidFill>
                  <a:schemeClr val="bg1"/>
                </a:solidFill>
                <a:prstDash val="solid"/>
              </a:ln>
              <a:effectLst>
                <a:outerShdw blurRad="12700" dist="38100" dir="2700000" algn="tl" rotWithShape="0">
                  <a:schemeClr val="bg1">
                    <a:lumMod val="50000"/>
                  </a:schemeClr>
                </a:outerShdw>
              </a:effectLst>
              <a:latin typeface="Berlin Sans FB Demi" panose="020E0802020502020306" pitchFamily="34" charset="0"/>
              <a:ea typeface="Microsoft JhengHei" panose="020B0604030504040204" pitchFamily="34" charset="-120"/>
            </a:endParaRPr>
          </a:p>
        </p:txBody>
      </p:sp>
    </p:spTree>
    <p:extLst>
      <p:ext uri="{BB962C8B-B14F-4D97-AF65-F5344CB8AC3E}">
        <p14:creationId xmlns:p14="http://schemas.microsoft.com/office/powerpoint/2010/main" val="49460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394691" y="213756"/>
            <a:ext cx="10176747" cy="147732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18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 </a:t>
            </a:r>
            <a:endParaRPr kumimoji="0" lang="es-E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3600" b="1" i="1" u="none" strike="noStrike" kern="1200" cap="none" spc="0" normalizeH="0" baseline="0" noProof="0" dirty="0" smtClean="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Microsoft JhengHei" panose="020B0604030504040204" pitchFamily="34" charset="-120"/>
                <a:ea typeface="Microsoft JhengHei" panose="020B0604030504040204" pitchFamily="34" charset="-120"/>
              </a:rPr>
              <a:t>Avivar la capacidad de inventiva…</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3600" b="1" i="1" u="none" strike="noStrike" kern="1200" cap="none" spc="0" normalizeH="0" baseline="0" noProof="0" dirty="0" smtClean="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Microsoft JhengHei" panose="020B0604030504040204" pitchFamily="34" charset="-120"/>
                <a:ea typeface="Microsoft JhengHei" panose="020B0604030504040204" pitchFamily="34" charset="-120"/>
              </a:rPr>
              <a:t>Ser fecundas…</a:t>
            </a:r>
            <a:endParaRPr kumimoji="0" lang="es-ES" sz="36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Microsoft JhengHei" panose="020B0604030504040204" pitchFamily="34" charset="-120"/>
              <a:ea typeface="Microsoft JhengHei" panose="020B0604030504040204" pitchFamily="34" charset="-120"/>
            </a:endParaRPr>
          </a:p>
        </p:txBody>
      </p:sp>
      <p:pic>
        <p:nvPicPr>
          <p:cNvPr id="5" name="Imagen 4"/>
          <p:cNvPicPr>
            <a:picLocks noChangeAspect="1"/>
          </p:cNvPicPr>
          <p:nvPr/>
        </p:nvPicPr>
        <p:blipFill>
          <a:blip r:embed="rId2"/>
          <a:stretch>
            <a:fillRect/>
          </a:stretch>
        </p:blipFill>
        <p:spPr>
          <a:xfrm>
            <a:off x="8714478" y="-104502"/>
            <a:ext cx="3342540" cy="4371372"/>
          </a:xfrm>
          <a:prstGeom prst="rect">
            <a:avLst/>
          </a:prstGeom>
        </p:spPr>
      </p:pic>
      <p:pic>
        <p:nvPicPr>
          <p:cNvPr id="4098" name="Picture 2"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8928" y="3848859"/>
            <a:ext cx="5271099" cy="259113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3" name="CuadroTexto 2"/>
          <p:cNvSpPr txBox="1"/>
          <p:nvPr/>
        </p:nvSpPr>
        <p:spPr>
          <a:xfrm>
            <a:off x="1344734" y="2026104"/>
            <a:ext cx="7419702" cy="584775"/>
          </a:xfrm>
          <a:prstGeom prst="rect">
            <a:avLst/>
          </a:prstGeom>
          <a:noFill/>
        </p:spPr>
        <p:txBody>
          <a:bodyPr wrap="square" rtlCol="0">
            <a:spAutoFit/>
          </a:bodyPr>
          <a:lstStyle/>
          <a:p>
            <a:r>
              <a:rPr lang="es-ES" sz="3200" b="1" dirty="0" smtClean="0"/>
              <a:t>Despojo, desinstalación, humildad…</a:t>
            </a:r>
            <a:endParaRPr lang="es-ES" sz="3200" b="1" dirty="0"/>
          </a:p>
        </p:txBody>
      </p:sp>
      <p:pic>
        <p:nvPicPr>
          <p:cNvPr id="4100" name="Picture 4" descr="Imagen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650" y="3264083"/>
            <a:ext cx="5525587" cy="366370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513005" y="2969925"/>
            <a:ext cx="3762103" cy="1077218"/>
          </a:xfrm>
          <a:prstGeom prst="rect">
            <a:avLst/>
          </a:prstGeom>
          <a:solidFill>
            <a:schemeClr val="accent5">
              <a:lumMod val="20000"/>
              <a:lumOff val="80000"/>
            </a:schemeClr>
          </a:solidFill>
        </p:spPr>
        <p:txBody>
          <a:bodyPr wrap="square" rtlCol="0">
            <a:spAutoFit/>
          </a:bodyPr>
          <a:lstStyle/>
          <a:p>
            <a:r>
              <a:rPr lang="es-ES" sz="3200" b="1" dirty="0" smtClean="0"/>
              <a:t>…donarse y vivir para los demás…</a:t>
            </a:r>
            <a:endParaRPr lang="es-ES" sz="3200" b="1" dirty="0"/>
          </a:p>
        </p:txBody>
      </p:sp>
    </p:spTree>
    <p:extLst>
      <p:ext uri="{BB962C8B-B14F-4D97-AF65-F5344CB8AC3E}">
        <p14:creationId xmlns:p14="http://schemas.microsoft.com/office/powerpoint/2010/main" val="397367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211811" y="197020"/>
            <a:ext cx="10176747" cy="1046440"/>
          </a:xfrm>
          <a:prstGeom prst="rect">
            <a:avLst/>
          </a:prstGeom>
        </p:spPr>
        <p:txBody>
          <a:bodyPr wrap="square">
            <a:spAutoFit/>
          </a:bodyPr>
          <a:lstStyle/>
          <a:p>
            <a:pPr algn="just"/>
            <a:r>
              <a:rPr lang="es-ES" b="1" i="1" dirty="0">
                <a:solidFill>
                  <a:prstClr val="black"/>
                </a:solidFill>
                <a:latin typeface="Arial" panose="020B0604020202020204" pitchFamily="34" charset="0"/>
                <a:ea typeface="Calibri" panose="020F0502020204030204" pitchFamily="34" charset="0"/>
              </a:rPr>
              <a:t> </a:t>
            </a:r>
            <a:endParaRPr lang="es-ES" dirty="0">
              <a:solidFill>
                <a:prstClr val="black"/>
              </a:solidFill>
            </a:endParaRPr>
          </a:p>
          <a:p>
            <a:pPr algn="just"/>
            <a:r>
              <a:rPr lang="es-ES" sz="4400" b="1" i="1" dirty="0" smtClean="0">
                <a:ln w="9525">
                  <a:solidFill>
                    <a:schemeClr val="bg1"/>
                  </a:solidFill>
                  <a:prstDash val="solid"/>
                </a:ln>
                <a:effectLst>
                  <a:outerShdw blurRad="12700" dist="38100" dir="2700000" algn="tl" rotWithShape="0">
                    <a:schemeClr val="bg1">
                      <a:lumMod val="50000"/>
                    </a:schemeClr>
                  </a:outerShdw>
                </a:effectLst>
                <a:latin typeface="Microsoft JhengHei" panose="020B0604030504040204" pitchFamily="34" charset="-120"/>
                <a:ea typeface="Microsoft JhengHei" panose="020B0604030504040204" pitchFamily="34" charset="-120"/>
              </a:rPr>
              <a:t>La sinergia puesta a prueba</a:t>
            </a:r>
            <a:endParaRPr lang="es-ES" sz="4400" b="1" dirty="0">
              <a:ln w="9525">
                <a:solidFill>
                  <a:schemeClr val="bg1"/>
                </a:solidFill>
                <a:prstDash val="solid"/>
              </a:ln>
              <a:effectLst>
                <a:outerShdw blurRad="12700" dist="38100" dir="2700000" algn="tl" rotWithShape="0">
                  <a:schemeClr val="bg1">
                    <a:lumMod val="50000"/>
                  </a:schemeClr>
                </a:outerShdw>
              </a:effectLst>
              <a:latin typeface="Microsoft JhengHei" panose="020B0604030504040204" pitchFamily="34" charset="-120"/>
              <a:ea typeface="Microsoft JhengHei" panose="020B0604030504040204" pitchFamily="34" charset="-120"/>
            </a:endParaRPr>
          </a:p>
        </p:txBody>
      </p:sp>
      <p:sp>
        <p:nvSpPr>
          <p:cNvPr id="2" name="Rectángulo 1"/>
          <p:cNvSpPr/>
          <p:nvPr/>
        </p:nvSpPr>
        <p:spPr>
          <a:xfrm rot="21174306">
            <a:off x="303016" y="1468804"/>
            <a:ext cx="7026203" cy="1590756"/>
          </a:xfrm>
          <a:prstGeom prst="rect">
            <a:avLst/>
          </a:prstGeom>
          <a:gradFill>
            <a:gsLst>
              <a:gs pos="0">
                <a:schemeClr val="bg2">
                  <a:tint val="90000"/>
                  <a:satMod val="92000"/>
                  <a:lumMod val="120000"/>
                </a:schemeClr>
              </a:gs>
              <a:gs pos="59000">
                <a:schemeClr val="bg2">
                  <a:shade val="98000"/>
                  <a:satMod val="120000"/>
                  <a:lumMod val="98000"/>
                </a:schemeClr>
              </a:gs>
            </a:gsLst>
            <a:path path="circle">
              <a:fillToRect l="50000" t="50000" r="100000" b="100000"/>
            </a:path>
          </a:gradFill>
        </p:spPr>
        <p:txBody>
          <a:bodyPr wrap="square">
            <a:spAutoFit/>
          </a:bodyPr>
          <a:lstStyle/>
          <a:p>
            <a:pPr marL="228600" algn="just">
              <a:lnSpc>
                <a:spcPct val="107000"/>
              </a:lnSpc>
              <a:spcAft>
                <a:spcPts val="0"/>
              </a:spcAft>
            </a:pPr>
            <a:endParaRPr lang="es-ES" sz="8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r>
              <a:rPr lang="es-ES" sz="3600" b="1" dirty="0" smtClean="0">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Times New Roman" panose="02020603050405020304" pitchFamily="18" charset="0"/>
              </a:rPr>
              <a:t>Abrir la mente y conocernos más y mejor…</a:t>
            </a:r>
            <a:endParaRPr lang="es-ES" sz="3600" b="1" dirty="0">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just">
              <a:lnSpc>
                <a:spcPct val="107000"/>
              </a:lnSpc>
              <a:spcAft>
                <a:spcPts val="0"/>
              </a:spcAft>
            </a:pPr>
            <a:r>
              <a:rPr lang="es-ES" sz="1100" dirty="0">
                <a:latin typeface="Arial" panose="020B0604020202020204" pitchFamily="34" charset="0"/>
                <a:ea typeface="Calibri" panose="020F0502020204030204" pitchFamily="34" charset="0"/>
                <a:cs typeface="Times New Roman" panose="02020603050405020304" pitchFamily="18" charset="0"/>
              </a:rPr>
              <a:t> </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Resultado de imagen de interculturalid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9630" y="1129566"/>
            <a:ext cx="4850537" cy="512558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7" name="Rectángulo 6"/>
          <p:cNvSpPr/>
          <p:nvPr/>
        </p:nvSpPr>
        <p:spPr>
          <a:xfrm rot="251233">
            <a:off x="3319353" y="2851180"/>
            <a:ext cx="2999241" cy="997966"/>
          </a:xfrm>
          <a:prstGeom prst="rect">
            <a:avLst/>
          </a:prstGeom>
          <a:gradFill>
            <a:gsLst>
              <a:gs pos="0">
                <a:schemeClr val="bg2">
                  <a:tint val="90000"/>
                  <a:satMod val="92000"/>
                  <a:lumMod val="120000"/>
                </a:schemeClr>
              </a:gs>
              <a:gs pos="59000">
                <a:schemeClr val="bg2">
                  <a:shade val="98000"/>
                  <a:satMod val="120000"/>
                  <a:lumMod val="98000"/>
                </a:schemeClr>
              </a:gs>
            </a:gsLst>
            <a:path path="circle">
              <a:fillToRect l="50000" t="50000" r="100000" b="100000"/>
            </a:path>
          </a:gradFill>
        </p:spPr>
        <p:txBody>
          <a:bodyPr wrap="square">
            <a:spAutoFit/>
          </a:bodyPr>
          <a:lstStyle/>
          <a:p>
            <a:pPr marL="228600" algn="just">
              <a:lnSpc>
                <a:spcPct val="107000"/>
              </a:lnSpc>
              <a:spcAft>
                <a:spcPts val="0"/>
              </a:spcAft>
            </a:pPr>
            <a:endParaRPr lang="es-ES" sz="8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r>
              <a:rPr lang="es-ES" sz="3600" b="1" dirty="0" smtClean="0">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Times New Roman" panose="02020603050405020304" pitchFamily="18" charset="0"/>
              </a:rPr>
              <a:t>Perdonar…</a:t>
            </a:r>
            <a:endParaRPr lang="es-ES" sz="3600" b="1" dirty="0">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just">
              <a:lnSpc>
                <a:spcPct val="107000"/>
              </a:lnSpc>
              <a:spcAft>
                <a:spcPts val="0"/>
              </a:spcAft>
            </a:pPr>
            <a:r>
              <a:rPr lang="es-ES" sz="1100" dirty="0">
                <a:latin typeface="Arial" panose="020B0604020202020204" pitchFamily="34" charset="0"/>
                <a:ea typeface="Calibri" panose="020F0502020204030204" pitchFamily="34" charset="0"/>
                <a:cs typeface="Times New Roman" panose="02020603050405020304" pitchFamily="18" charset="0"/>
              </a:rPr>
              <a:t> </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CuadroTexto 7"/>
          <p:cNvSpPr txBox="1"/>
          <p:nvPr/>
        </p:nvSpPr>
        <p:spPr>
          <a:xfrm>
            <a:off x="39553" y="4142474"/>
            <a:ext cx="6494738" cy="1200329"/>
          </a:xfrm>
          <a:prstGeom prst="rect">
            <a:avLst/>
          </a:prstGeom>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p:spPr>
        <p:txBody>
          <a:bodyPr wrap="square" rtlCol="0">
            <a:spAutoFit/>
          </a:bodyPr>
          <a:lstStyle/>
          <a:p>
            <a:r>
              <a:rPr lang="es-ES" sz="3600" b="1" dirty="0" smtClean="0">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t>Generosidad para reconocer los dones de los demás…</a:t>
            </a:r>
            <a:endParaRPr lang="es-ES" sz="3600" b="1" dirty="0">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endParaRPr>
          </a:p>
        </p:txBody>
      </p:sp>
      <p:sp>
        <p:nvSpPr>
          <p:cNvPr id="9" name="CuadroTexto 8"/>
          <p:cNvSpPr txBox="1"/>
          <p:nvPr/>
        </p:nvSpPr>
        <p:spPr>
          <a:xfrm>
            <a:off x="3122022" y="5870429"/>
            <a:ext cx="3944983" cy="769441"/>
          </a:xfrm>
          <a:prstGeom prst="rect">
            <a:avLst/>
          </a:prstGeom>
          <a:noFill/>
        </p:spPr>
        <p:txBody>
          <a:bodyPr wrap="square" rtlCol="0">
            <a:spAutoFit/>
          </a:bodyPr>
          <a:lstStyle/>
          <a:p>
            <a:r>
              <a:rPr lang="es-ES" sz="4400" b="1" i="1" dirty="0" smtClean="0">
                <a:ln w="13462">
                  <a:solidFill>
                    <a:schemeClr val="bg1"/>
                  </a:solidFill>
                  <a:prstDash val="solid"/>
                </a:ln>
                <a:solidFill>
                  <a:srgbClr val="C00000"/>
                </a:solidFill>
                <a:effectLst>
                  <a:outerShdw dist="38100" dir="2700000" algn="bl" rotWithShape="0">
                    <a:schemeClr val="accent5"/>
                  </a:outerShdw>
                </a:effectLst>
                <a:latin typeface="Microsoft JhengHei" panose="020B0604030504040204" pitchFamily="34" charset="-120"/>
                <a:ea typeface="Microsoft JhengHei" panose="020B0604030504040204" pitchFamily="34" charset="-120"/>
              </a:rPr>
              <a:t>TOLERANCIA</a:t>
            </a:r>
            <a:endParaRPr lang="es-ES" sz="4400" b="1" i="1" dirty="0">
              <a:ln w="13462">
                <a:solidFill>
                  <a:schemeClr val="bg1"/>
                </a:solidFill>
                <a:prstDash val="solid"/>
              </a:ln>
              <a:solidFill>
                <a:srgbClr val="C00000"/>
              </a:solidFill>
              <a:effectLst>
                <a:outerShdw dist="38100" dir="2700000" algn="bl" rotWithShape="0">
                  <a:schemeClr val="accent5"/>
                </a:outerShdw>
              </a:effectLst>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136007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80">
                                          <p:stCondLst>
                                            <p:cond delay="0"/>
                                          </p:stCondLst>
                                        </p:cTn>
                                        <p:tgtEl>
                                          <p:spTgt spid="9"/>
                                        </p:tgtEl>
                                      </p:cBhvr>
                                    </p:animEffect>
                                    <p:anim calcmode="lin" valueType="num">
                                      <p:cBhvr>
                                        <p:cTn id="2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0" dur="26">
                                          <p:stCondLst>
                                            <p:cond delay="650"/>
                                          </p:stCondLst>
                                        </p:cTn>
                                        <p:tgtEl>
                                          <p:spTgt spid="9"/>
                                        </p:tgtEl>
                                      </p:cBhvr>
                                      <p:to x="100000" y="60000"/>
                                    </p:animScale>
                                    <p:animScale>
                                      <p:cBhvr>
                                        <p:cTn id="31" dur="166" decel="50000">
                                          <p:stCondLst>
                                            <p:cond delay="676"/>
                                          </p:stCondLst>
                                        </p:cTn>
                                        <p:tgtEl>
                                          <p:spTgt spid="9"/>
                                        </p:tgtEl>
                                      </p:cBhvr>
                                      <p:to x="100000" y="100000"/>
                                    </p:animScale>
                                    <p:animScale>
                                      <p:cBhvr>
                                        <p:cTn id="32" dur="26">
                                          <p:stCondLst>
                                            <p:cond delay="1312"/>
                                          </p:stCondLst>
                                        </p:cTn>
                                        <p:tgtEl>
                                          <p:spTgt spid="9"/>
                                        </p:tgtEl>
                                      </p:cBhvr>
                                      <p:to x="100000" y="80000"/>
                                    </p:animScale>
                                    <p:animScale>
                                      <p:cBhvr>
                                        <p:cTn id="33" dur="166" decel="50000">
                                          <p:stCondLst>
                                            <p:cond delay="1338"/>
                                          </p:stCondLst>
                                        </p:cTn>
                                        <p:tgtEl>
                                          <p:spTgt spid="9"/>
                                        </p:tgtEl>
                                      </p:cBhvr>
                                      <p:to x="100000" y="100000"/>
                                    </p:animScale>
                                    <p:animScale>
                                      <p:cBhvr>
                                        <p:cTn id="34" dur="26">
                                          <p:stCondLst>
                                            <p:cond delay="1642"/>
                                          </p:stCondLst>
                                        </p:cTn>
                                        <p:tgtEl>
                                          <p:spTgt spid="9"/>
                                        </p:tgtEl>
                                      </p:cBhvr>
                                      <p:to x="100000" y="90000"/>
                                    </p:animScale>
                                    <p:animScale>
                                      <p:cBhvr>
                                        <p:cTn id="35" dur="166" decel="50000">
                                          <p:stCondLst>
                                            <p:cond delay="1668"/>
                                          </p:stCondLst>
                                        </p:cTn>
                                        <p:tgtEl>
                                          <p:spTgt spid="9"/>
                                        </p:tgtEl>
                                      </p:cBhvr>
                                      <p:to x="100000" y="100000"/>
                                    </p:animScale>
                                    <p:animScale>
                                      <p:cBhvr>
                                        <p:cTn id="36" dur="26">
                                          <p:stCondLst>
                                            <p:cond delay="1808"/>
                                          </p:stCondLst>
                                        </p:cTn>
                                        <p:tgtEl>
                                          <p:spTgt spid="9"/>
                                        </p:tgtEl>
                                      </p:cBhvr>
                                      <p:to x="100000" y="95000"/>
                                    </p:animScale>
                                    <p:animScale>
                                      <p:cBhvr>
                                        <p:cTn id="37"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p:cNvGrpSpPr/>
          <p:nvPr/>
        </p:nvGrpSpPr>
        <p:grpSpPr>
          <a:xfrm>
            <a:off x="1491343" y="0"/>
            <a:ext cx="10831286" cy="6893214"/>
            <a:chOff x="1447799" y="0"/>
            <a:chExt cx="10831286" cy="6893214"/>
          </a:xfrm>
        </p:grpSpPr>
        <p:pic>
          <p:nvPicPr>
            <p:cNvPr id="4" name="Picture 2" descr="Resultado de imagen de dar gracias a dios"/>
            <p:cNvPicPr>
              <a:picLocks noChangeAspect="1" noChangeArrowheads="1"/>
            </p:cNvPicPr>
            <p:nvPr/>
          </p:nvPicPr>
          <p:blipFill rotWithShape="1">
            <a:blip r:embed="rId2">
              <a:extLst>
                <a:ext uri="{28A0092B-C50C-407E-A947-70E740481C1C}">
                  <a14:useLocalDpi xmlns:a14="http://schemas.microsoft.com/office/drawing/2010/main" val="0"/>
                </a:ext>
              </a:extLst>
            </a:blip>
            <a:srcRect t="7613"/>
            <a:stretch/>
          </p:blipFill>
          <p:spPr bwMode="auto">
            <a:xfrm>
              <a:off x="1447799" y="0"/>
              <a:ext cx="10744201" cy="6893214"/>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1447799" y="5357490"/>
              <a:ext cx="10831286" cy="1200329"/>
            </a:xfrm>
            <a:prstGeom prst="rect">
              <a:avLst/>
            </a:prstGeom>
            <a:noFill/>
            <a:effectLst>
              <a:outerShdw blurRad="50800" dist="38100" dir="18900000" algn="bl" rotWithShape="0">
                <a:prstClr val="black">
                  <a:alpha val="40000"/>
                </a:prstClr>
              </a:outerShdw>
            </a:effectLst>
          </p:spPr>
          <p:txBody>
            <a:bodyPr wrap="square" lIns="91440" tIns="45720" rIns="91440" bIns="45720">
              <a:spAutoFit/>
            </a:bodyPr>
            <a:lstStyle/>
            <a:p>
              <a:pPr algn="ctr"/>
              <a:r>
                <a:rPr lang="es-ES" sz="7200" b="1" cap="none" spc="0" dirty="0" smtClean="0">
                  <a:ln w="9525">
                    <a:solidFill>
                      <a:schemeClr val="bg1"/>
                    </a:solidFill>
                    <a:prstDash val="solid"/>
                  </a:ln>
                  <a:solidFill>
                    <a:schemeClr val="accent3">
                      <a:lumMod val="20000"/>
                      <a:lumOff val="80000"/>
                    </a:schemeClr>
                  </a:solidFill>
                  <a:effectLst>
                    <a:outerShdw blurRad="12700" dist="38100" dir="2700000" algn="tl" rotWithShape="0">
                      <a:schemeClr val="bg1">
                        <a:lumMod val="50000"/>
                      </a:schemeClr>
                    </a:outerShdw>
                  </a:effectLst>
                  <a:latin typeface="Freestyle Script" panose="030804020302050B0404" pitchFamily="66" charset="0"/>
                </a:rPr>
                <a:t>DISPONERNOS </a:t>
              </a:r>
              <a:r>
                <a:rPr lang="es-ES" sz="7200" cap="none" spc="0" dirty="0" smtClean="0">
                  <a:ln w="9525">
                    <a:solidFill>
                      <a:schemeClr val="bg1"/>
                    </a:solidFill>
                    <a:prstDash val="solid"/>
                  </a:ln>
                  <a:solidFill>
                    <a:schemeClr val="accent3">
                      <a:lumMod val="20000"/>
                      <a:lumOff val="80000"/>
                    </a:schemeClr>
                  </a:solidFill>
                  <a:effectLst>
                    <a:outerShdw blurRad="12700" dist="38100" dir="2700000" algn="tl" rotWithShape="0">
                      <a:schemeClr val="bg1">
                        <a:lumMod val="50000"/>
                      </a:schemeClr>
                    </a:outerShdw>
                  </a:effectLst>
                  <a:latin typeface="Freestyle Script" panose="030804020302050B0404" pitchFamily="66" charset="0"/>
                </a:rPr>
                <a:t>para que esto acontezca</a:t>
              </a:r>
              <a:endParaRPr lang="es-ES" sz="7200" cap="none" spc="0" dirty="0">
                <a:ln w="9525">
                  <a:solidFill>
                    <a:schemeClr val="bg1"/>
                  </a:solidFill>
                  <a:prstDash val="solid"/>
                </a:ln>
                <a:solidFill>
                  <a:schemeClr val="accent3">
                    <a:lumMod val="20000"/>
                    <a:lumOff val="80000"/>
                  </a:schemeClr>
                </a:solidFill>
                <a:effectLst>
                  <a:outerShdw blurRad="12700" dist="38100" dir="2700000" algn="tl" rotWithShape="0">
                    <a:schemeClr val="bg1">
                      <a:lumMod val="50000"/>
                    </a:schemeClr>
                  </a:outerShdw>
                </a:effectLst>
                <a:latin typeface="Freestyle Script" panose="030804020302050B0404" pitchFamily="66" charset="0"/>
              </a:endParaRPr>
            </a:p>
          </p:txBody>
        </p:sp>
      </p:grpSp>
      <p:pic>
        <p:nvPicPr>
          <p:cNvPr id="6" name="Picture 2" descr="http://2.bp.blogspot.com/-8TpJOMnumGg/UKUXZ-2NomI/AAAAAAAAAFE/3gfTNb5O1ws/s320/imagen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1779" y="0"/>
            <a:ext cx="3565207" cy="4343400"/>
          </a:xfrm>
          <a:prstGeom prst="rect">
            <a:avLst/>
          </a:prstGeom>
          <a:noFill/>
          <a:ln>
            <a:noFill/>
          </a:ln>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30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661315" y="2764972"/>
            <a:ext cx="8643257" cy="3792128"/>
          </a:xfrm>
          <a:prstGeom prst="rect">
            <a:avLst/>
          </a:prstGeom>
        </p:spPr>
        <p:txBody>
          <a:bodyPr wrap="square">
            <a:spAutoFit/>
          </a:bodyPr>
          <a:lstStyle/>
          <a:p>
            <a:pPr algn="just"/>
            <a:r>
              <a:rPr lang="es-ES" b="1" i="1" dirty="0">
                <a:solidFill>
                  <a:prstClr val="black"/>
                </a:solidFill>
                <a:latin typeface="Arial" panose="020B0604020202020204" pitchFamily="34" charset="0"/>
                <a:ea typeface="Calibri" panose="020F0502020204030204" pitchFamily="34" charset="0"/>
              </a:rPr>
              <a:t> </a:t>
            </a:r>
            <a:endParaRPr lang="es-ES" dirty="0">
              <a:solidFill>
                <a:prstClr val="black"/>
              </a:solidFill>
            </a:endParaRPr>
          </a:p>
          <a:p>
            <a:pPr indent="449580" algn="just">
              <a:lnSpc>
                <a:spcPct val="107000"/>
              </a:lnSpc>
              <a:spcAft>
                <a:spcPts val="0"/>
              </a:spcAft>
            </a:pPr>
            <a:r>
              <a:rPr lang="es-ES" sz="600" dirty="0">
                <a:latin typeface="Arial" panose="020B0604020202020204" pitchFamily="34" charset="0"/>
                <a:ea typeface="Calibri" panose="020F0502020204030204" pitchFamily="34" charset="0"/>
                <a:cs typeface="Times New Roman" panose="02020603050405020304" pitchFamily="18" charset="0"/>
              </a:rPr>
              <a:t> </a:t>
            </a:r>
            <a:endParaRPr lang="es-ES"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Blip>
                <a:blip r:embed="rId2"/>
              </a:buBlip>
            </a:pPr>
            <a:r>
              <a:rPr lang="es-ES" sz="2400" b="1" i="1" dirty="0">
                <a:latin typeface="Arial" panose="020B0604020202020204" pitchFamily="34" charset="0"/>
                <a:ea typeface="Calibri" panose="020F0502020204030204" pitchFamily="34" charset="0"/>
              </a:rPr>
              <a:t>¿Cómo resignificar </a:t>
            </a:r>
            <a:r>
              <a:rPr lang="es-ES" sz="2400" b="1" i="1" dirty="0">
                <a:solidFill>
                  <a:srgbClr val="C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nuestro carisma y espiritualidad-misión </a:t>
            </a:r>
            <a:r>
              <a:rPr lang="es-ES" sz="2400" b="1" i="1" dirty="0">
                <a:latin typeface="Arial" panose="020B0604020202020204" pitchFamily="34" charset="0"/>
                <a:ea typeface="Calibri" panose="020F0502020204030204" pitchFamily="34" charset="0"/>
              </a:rPr>
              <a:t>contando con nuestra realidad numérica, y las obras que tenemos entre manos</a:t>
            </a:r>
            <a:r>
              <a:rPr lang="es-ES" sz="2400" b="1" i="1" dirty="0" smtClean="0">
                <a:latin typeface="Arial" panose="020B0604020202020204" pitchFamily="34" charset="0"/>
                <a:ea typeface="Calibri" panose="020F0502020204030204" pitchFamily="34" charset="0"/>
              </a:rPr>
              <a:t>?</a:t>
            </a:r>
          </a:p>
          <a:p>
            <a:pPr lvl="0" algn="just">
              <a:spcAft>
                <a:spcPts val="0"/>
              </a:spcAft>
            </a:pPr>
            <a:r>
              <a:rPr lang="es-ES" sz="2400" b="1" i="1" dirty="0" smtClean="0">
                <a:latin typeface="Arial" panose="020B0604020202020204" pitchFamily="34" charset="0"/>
                <a:ea typeface="Calibri" panose="020F0502020204030204" pitchFamily="34" charset="0"/>
              </a:rPr>
              <a:t> </a:t>
            </a:r>
            <a:endParaRPr lang="es-ES" sz="2400" b="1" i="1" dirty="0"/>
          </a:p>
          <a:p>
            <a:pPr marL="342900" lvl="0" indent="-342900" algn="just">
              <a:spcAft>
                <a:spcPts val="0"/>
              </a:spcAft>
              <a:buFont typeface="Symbol" panose="05050102010706020507" pitchFamily="18" charset="2"/>
              <a:buBlip>
                <a:blip r:embed="rId2"/>
              </a:buBlip>
            </a:pPr>
            <a:r>
              <a:rPr lang="es-ES" sz="2400" b="1" i="1" dirty="0">
                <a:latin typeface="Arial" panose="020B0604020202020204" pitchFamily="34" charset="0"/>
                <a:ea typeface="Calibri" panose="020F0502020204030204" pitchFamily="34" charset="0"/>
              </a:rPr>
              <a:t>¿</a:t>
            </a:r>
            <a:r>
              <a:rPr lang="es-ES" sz="2400" b="1" i="1" dirty="0">
                <a:solidFill>
                  <a:srgbClr val="C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Para qué </a:t>
            </a:r>
            <a:r>
              <a:rPr lang="es-ES" sz="2400" b="1" i="1" dirty="0">
                <a:latin typeface="Arial" panose="020B0604020202020204" pitchFamily="34" charset="0"/>
                <a:ea typeface="Calibri" panose="020F0502020204030204" pitchFamily="34" charset="0"/>
              </a:rPr>
              <a:t>y </a:t>
            </a:r>
            <a:r>
              <a:rPr lang="es-ES" sz="2400" b="1" i="1" dirty="0">
                <a:solidFill>
                  <a:srgbClr val="C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por qué </a:t>
            </a:r>
            <a:r>
              <a:rPr lang="es-ES" sz="2400" b="1" i="1" dirty="0">
                <a:latin typeface="Arial" panose="020B0604020202020204" pitchFamily="34" charset="0"/>
                <a:ea typeface="Calibri" panose="020F0502020204030204" pitchFamily="34" charset="0"/>
              </a:rPr>
              <a:t>vamos a seguir el proceso de reestructurar o reorganizar?</a:t>
            </a:r>
            <a:endParaRPr lang="es-ES" sz="2400" b="1" i="1" dirty="0"/>
          </a:p>
          <a:p>
            <a:pPr marL="228600" algn="just">
              <a:spcAft>
                <a:spcPts val="0"/>
              </a:spcAft>
            </a:pPr>
            <a:r>
              <a:rPr lang="es-ES" sz="2400" b="1" i="1" dirty="0">
                <a:latin typeface="Arial" panose="020B0604020202020204" pitchFamily="34" charset="0"/>
                <a:ea typeface="Calibri" panose="020F0502020204030204" pitchFamily="34" charset="0"/>
              </a:rPr>
              <a:t> </a:t>
            </a:r>
            <a:endParaRPr lang="es-ES" sz="2400" b="1" i="1" dirty="0"/>
          </a:p>
          <a:p>
            <a:pPr marL="342900" lvl="0" indent="-342900" algn="just">
              <a:spcAft>
                <a:spcPts val="0"/>
              </a:spcAft>
              <a:buFont typeface="Symbol" panose="05050102010706020507" pitchFamily="18" charset="2"/>
              <a:buBlip>
                <a:blip r:embed="rId2"/>
              </a:buBlip>
            </a:pPr>
            <a:r>
              <a:rPr lang="es-ES" sz="2400" b="1" i="1" dirty="0">
                <a:latin typeface="Arial" panose="020B0604020202020204" pitchFamily="34" charset="0"/>
                <a:ea typeface="Calibri" panose="020F0502020204030204" pitchFamily="34" charset="0"/>
              </a:rPr>
              <a:t>¿Qué </a:t>
            </a:r>
            <a:r>
              <a:rPr lang="es-ES" sz="2400" b="1" i="1" dirty="0">
                <a:solidFill>
                  <a:srgbClr val="C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estilos de animación </a:t>
            </a:r>
            <a:r>
              <a:rPr lang="es-ES" sz="2400" b="1" i="1" dirty="0">
                <a:latin typeface="Arial" panose="020B0604020202020204" pitchFamily="34" charset="0"/>
                <a:ea typeface="Calibri" panose="020F0502020204030204" pitchFamily="34" charset="0"/>
              </a:rPr>
              <a:t>nos ayudarían a generar vida en estos tiempos de reducción?</a:t>
            </a:r>
            <a:endParaRPr lang="es-ES" sz="2400" b="1" i="1" dirty="0">
              <a:effectLst/>
            </a:endParaRPr>
          </a:p>
        </p:txBody>
      </p:sp>
      <p:sp>
        <p:nvSpPr>
          <p:cNvPr id="2" name="Rettangolo 1"/>
          <p:cNvSpPr/>
          <p:nvPr/>
        </p:nvSpPr>
        <p:spPr>
          <a:xfrm>
            <a:off x="3679369" y="1264217"/>
            <a:ext cx="6683831" cy="991169"/>
          </a:xfrm>
          <a:prstGeom prst="rect">
            <a:avLst/>
          </a:prstGeom>
        </p:spPr>
        <p:txBody>
          <a:bodyPr wrap="square">
            <a:spAutoFit/>
          </a:bodyPr>
          <a:lstStyle/>
          <a:p>
            <a:pPr lvl="0" indent="449580" algn="just">
              <a:lnSpc>
                <a:spcPct val="107000"/>
              </a:lnSpc>
            </a:pPr>
            <a:r>
              <a:rPr lang="es-ES" sz="2800" b="1"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Buscar </a:t>
            </a:r>
            <a:r>
              <a:rPr lang="es-ES" sz="2800" b="1" u="sng" dirty="0">
                <a:solidFill>
                  <a:srgbClr val="FF0000"/>
                </a:solidFill>
                <a:latin typeface="Arial" panose="020B0604020202020204" pitchFamily="34" charset="0"/>
                <a:ea typeface="Calibri" panose="020F0502020204030204" pitchFamily="34" charset="0"/>
                <a:cs typeface="Times New Roman" panose="02020603050405020304" pitchFamily="18" charset="0"/>
              </a:rPr>
              <a:t>entre todas</a:t>
            </a:r>
            <a:r>
              <a:rPr lang="es-ES" sz="2800" b="1" dirty="0">
                <a:solidFill>
                  <a:srgbClr val="FF0000"/>
                </a:solidFill>
                <a:latin typeface="Arial" panose="020B0604020202020204" pitchFamily="34" charset="0"/>
                <a:ea typeface="Calibri" panose="020F0502020204030204" pitchFamily="34" charset="0"/>
                <a:cs typeface="Times New Roman" panose="02020603050405020304" pitchFamily="18" charset="0"/>
              </a:rPr>
              <a:t>, </a:t>
            </a:r>
            <a:endParaRPr lang="es-ES" sz="2800" b="1" dirty="0" smtClean="0">
              <a:solidFill>
                <a:srgbClr val="FF0000"/>
              </a:solidFill>
              <a:latin typeface="Arial" panose="020B0604020202020204" pitchFamily="34" charset="0"/>
              <a:ea typeface="Calibri" panose="020F0502020204030204" pitchFamily="34" charset="0"/>
              <a:cs typeface="Times New Roman" panose="02020603050405020304" pitchFamily="18" charset="0"/>
            </a:endParaRPr>
          </a:p>
          <a:p>
            <a:pPr lvl="0" indent="449580" algn="just">
              <a:lnSpc>
                <a:spcPct val="107000"/>
              </a:lnSpc>
            </a:pPr>
            <a:r>
              <a:rPr lang="es-ES" sz="2800" b="1"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respuestas </a:t>
            </a:r>
            <a:r>
              <a:rPr lang="es-ES" sz="2800" b="1" dirty="0">
                <a:solidFill>
                  <a:prstClr val="black"/>
                </a:solidFill>
                <a:latin typeface="Arial" panose="020B0604020202020204" pitchFamily="34" charset="0"/>
                <a:ea typeface="Calibri" panose="020F0502020204030204" pitchFamily="34" charset="0"/>
                <a:cs typeface="Times New Roman" panose="02020603050405020304" pitchFamily="18" charset="0"/>
              </a:rPr>
              <a:t>a las nuevas </a:t>
            </a:r>
            <a:r>
              <a:rPr lang="es-ES" sz="2800" b="1"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preguntas:</a:t>
            </a:r>
            <a:endParaRPr lang="es-ES"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Resultado de imagen de Equipos de trabaj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443"/>
            <a:ext cx="4363621" cy="3272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94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106145" y="435429"/>
            <a:ext cx="8643257" cy="369332"/>
          </a:xfrm>
          <a:prstGeom prst="rect">
            <a:avLst/>
          </a:prstGeom>
        </p:spPr>
        <p:txBody>
          <a:bodyPr wrap="square">
            <a:spAutoFit/>
          </a:bodyPr>
          <a:lstStyle/>
          <a:p>
            <a:pPr algn="just"/>
            <a:r>
              <a:rPr lang="es-ES" b="1" i="1" dirty="0">
                <a:solidFill>
                  <a:prstClr val="black"/>
                </a:solidFill>
                <a:latin typeface="Arial" panose="020B0604020202020204" pitchFamily="34" charset="0"/>
                <a:ea typeface="Calibri" panose="020F0502020204030204" pitchFamily="34" charset="0"/>
              </a:rPr>
              <a:t> </a:t>
            </a:r>
            <a:endParaRPr lang="es-ES" dirty="0">
              <a:solidFill>
                <a:prstClr val="black"/>
              </a:solidFill>
            </a:endParaRPr>
          </a:p>
        </p:txBody>
      </p:sp>
      <p:sp>
        <p:nvSpPr>
          <p:cNvPr id="2" name="Rettangolo 1"/>
          <p:cNvSpPr/>
          <p:nvPr/>
        </p:nvSpPr>
        <p:spPr>
          <a:xfrm>
            <a:off x="2106145" y="3151462"/>
            <a:ext cx="9394372" cy="3468001"/>
          </a:xfrm>
          <a:prstGeom prst="rect">
            <a:avLst/>
          </a:prstGeom>
        </p:spPr>
        <p:txBody>
          <a:bodyPr wrap="square">
            <a:spAutoFit/>
          </a:bodyPr>
          <a:lstStyle/>
          <a:p>
            <a:pPr indent="449580" algn="just">
              <a:lnSpc>
                <a:spcPct val="107000"/>
              </a:lnSpc>
              <a:spcAft>
                <a:spcPts val="0"/>
              </a:spcAft>
            </a:pPr>
            <a:r>
              <a:rPr lang="es-ES" sz="2400" b="1" i="1" dirty="0">
                <a:latin typeface="Arial" panose="020B0604020202020204" pitchFamily="34" charset="0"/>
                <a:ea typeface="Calibri" panose="020F0502020204030204" pitchFamily="34" charset="0"/>
                <a:cs typeface="Times New Roman" panose="02020603050405020304" pitchFamily="18" charset="0"/>
              </a:rPr>
              <a:t> </a:t>
            </a:r>
            <a:endParaRPr lang="es-ES" sz="2400" b="1" i="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es-ES" sz="2400" b="1" i="1" dirty="0">
                <a:latin typeface="Arial" panose="020B0604020202020204" pitchFamily="34" charset="0"/>
                <a:ea typeface="Calibri" panose="020F0502020204030204" pitchFamily="34" charset="0"/>
              </a:rPr>
              <a:t>Renovar las fuentes en las que </a:t>
            </a:r>
            <a:endParaRPr lang="es-ES" sz="2400" b="1" i="1" dirty="0" smtClean="0">
              <a:latin typeface="Arial" panose="020B0604020202020204" pitchFamily="34" charset="0"/>
              <a:ea typeface="Calibri" panose="020F0502020204030204" pitchFamily="34" charset="0"/>
            </a:endParaRPr>
          </a:p>
          <a:p>
            <a:pPr lvl="0" algn="just">
              <a:spcAft>
                <a:spcPts val="0"/>
              </a:spcAft>
            </a:pPr>
            <a:r>
              <a:rPr lang="es-ES" sz="2400" b="1" i="1" dirty="0">
                <a:latin typeface="Arial" panose="020B0604020202020204" pitchFamily="34" charset="0"/>
                <a:ea typeface="Calibri" panose="020F0502020204030204" pitchFamily="34" charset="0"/>
              </a:rPr>
              <a:t> </a:t>
            </a:r>
            <a:r>
              <a:rPr lang="es-ES" sz="2400" b="1" i="1" dirty="0" smtClean="0">
                <a:latin typeface="Arial" panose="020B0604020202020204" pitchFamily="34" charset="0"/>
                <a:ea typeface="Calibri" panose="020F0502020204030204" pitchFamily="34" charset="0"/>
              </a:rPr>
              <a:t>   se </a:t>
            </a:r>
            <a:r>
              <a:rPr lang="es-ES" sz="2400" b="1" i="1" dirty="0">
                <a:latin typeface="Arial" panose="020B0604020202020204" pitchFamily="34" charset="0"/>
                <a:ea typeface="Calibri" panose="020F0502020204030204" pitchFamily="34" charset="0"/>
              </a:rPr>
              <a:t>sostiene y alimenta nuestra vida.</a:t>
            </a:r>
            <a:endParaRPr lang="es-ES" sz="2400" b="1" i="1" dirty="0"/>
          </a:p>
          <a:p>
            <a:pPr marL="228600" algn="just">
              <a:spcAft>
                <a:spcPts val="0"/>
              </a:spcAft>
            </a:pPr>
            <a:r>
              <a:rPr lang="es-ES" sz="2400" b="1" i="1" dirty="0">
                <a:latin typeface="Arial" panose="020B0604020202020204" pitchFamily="34" charset="0"/>
                <a:ea typeface="Calibri" panose="020F0502020204030204" pitchFamily="34" charset="0"/>
              </a:rPr>
              <a:t> </a:t>
            </a:r>
            <a:endParaRPr lang="es-ES" sz="2400" b="1" i="1" dirty="0"/>
          </a:p>
          <a:p>
            <a:pPr marL="342900" lvl="0" indent="-342900" algn="just">
              <a:spcAft>
                <a:spcPts val="0"/>
              </a:spcAft>
              <a:buFont typeface="Symbol" panose="05050102010706020507" pitchFamily="18" charset="2"/>
              <a:buChar char=""/>
            </a:pPr>
            <a:r>
              <a:rPr lang="es-ES" sz="2400" b="1" i="1" dirty="0">
                <a:latin typeface="Arial" panose="020B0604020202020204" pitchFamily="34" charset="0"/>
                <a:ea typeface="Calibri" panose="020F0502020204030204" pitchFamily="34" charset="0"/>
              </a:rPr>
              <a:t>Fidelidad a la inspiración fundante.</a:t>
            </a:r>
            <a:endParaRPr lang="es-ES" sz="2400" b="1" i="1" dirty="0"/>
          </a:p>
          <a:p>
            <a:pPr marL="228600" algn="just">
              <a:spcAft>
                <a:spcPts val="0"/>
              </a:spcAft>
            </a:pPr>
            <a:r>
              <a:rPr lang="es-ES" sz="2400" b="1" i="1" dirty="0">
                <a:latin typeface="Arial" panose="020B0604020202020204" pitchFamily="34" charset="0"/>
                <a:ea typeface="Calibri" panose="020F0502020204030204" pitchFamily="34" charset="0"/>
              </a:rPr>
              <a:t> </a:t>
            </a:r>
            <a:endParaRPr lang="es-ES" sz="2400" b="1" i="1" dirty="0"/>
          </a:p>
          <a:p>
            <a:pPr marL="342900" lvl="0" indent="-342900" algn="just">
              <a:spcAft>
                <a:spcPts val="0"/>
              </a:spcAft>
              <a:buFont typeface="Symbol" panose="05050102010706020507" pitchFamily="18" charset="2"/>
              <a:buChar char=""/>
            </a:pPr>
            <a:r>
              <a:rPr lang="es-ES" sz="2400" b="1" i="1" dirty="0">
                <a:latin typeface="Arial" panose="020B0604020202020204" pitchFamily="34" charset="0"/>
                <a:ea typeface="Calibri" panose="020F0502020204030204" pitchFamily="34" charset="0"/>
              </a:rPr>
              <a:t>Creatividad para dar con las expresiones adecuadas que hagan significativo hoy, el carisma recibido.</a:t>
            </a:r>
            <a:endParaRPr lang="es-ES" sz="2400" b="1" i="1" dirty="0"/>
          </a:p>
          <a:p>
            <a:pPr algn="just">
              <a:lnSpc>
                <a:spcPct val="107000"/>
              </a:lnSpc>
              <a:spcAft>
                <a:spcPts val="0"/>
              </a:spcAft>
            </a:pPr>
            <a:r>
              <a:rPr lang="es-ES" sz="2400" b="1" i="1" dirty="0">
                <a:latin typeface="Arial" panose="020B0604020202020204" pitchFamily="34" charset="0"/>
                <a:ea typeface="Calibri" panose="020F0502020204030204" pitchFamily="34" charset="0"/>
                <a:cs typeface="Times New Roman" panose="02020603050405020304" pitchFamily="18" charset="0"/>
              </a:rPr>
              <a:t> </a:t>
            </a:r>
            <a:endParaRPr lang="es-ES" sz="2400" b="1"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ttangolo 2"/>
          <p:cNvSpPr/>
          <p:nvPr/>
        </p:nvSpPr>
        <p:spPr>
          <a:xfrm>
            <a:off x="587829" y="804761"/>
            <a:ext cx="4354285" cy="2068195"/>
          </a:xfrm>
          <a:prstGeom prst="rect">
            <a:avLst/>
          </a:prstGeom>
        </p:spPr>
        <p:txBody>
          <a:bodyPr wrap="square">
            <a:spAutoFit/>
          </a:bodyPr>
          <a:lstStyle/>
          <a:p>
            <a:pPr lvl="0" indent="449580" algn="just">
              <a:lnSpc>
                <a:spcPct val="107000"/>
              </a:lnSpc>
            </a:pPr>
            <a:r>
              <a:rPr lang="es-ES" sz="2400" b="1" i="1" dirty="0">
                <a:solidFill>
                  <a:prstClr val="black"/>
                </a:solidFill>
                <a:latin typeface="Arial" panose="020B0604020202020204" pitchFamily="34" charset="0"/>
                <a:ea typeface="Calibri" panose="020F0502020204030204" pitchFamily="34" charset="0"/>
                <a:cs typeface="Times New Roman" panose="02020603050405020304" pitchFamily="18" charset="0"/>
              </a:rPr>
              <a:t>Para conseguirlo, </a:t>
            </a:r>
            <a:r>
              <a:rPr lang="es-ES" sz="2400" b="1" i="1"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necesi- tamos </a:t>
            </a:r>
            <a:r>
              <a:rPr lang="es-ES" sz="2400" b="1" i="1" dirty="0">
                <a:solidFill>
                  <a:prstClr val="black"/>
                </a:solidFill>
                <a:latin typeface="Arial" panose="020B0604020202020204" pitchFamily="34" charset="0"/>
                <a:ea typeface="Calibri" panose="020F0502020204030204" pitchFamily="34" charset="0"/>
                <a:cs typeface="Times New Roman" panose="02020603050405020304" pitchFamily="18" charset="0"/>
              </a:rPr>
              <a:t>llevar a cabo un paso más en el proceso vivido una profunda revitalización, lo que requiere:</a:t>
            </a:r>
            <a:endParaRPr lang="es-ES" sz="2400" b="1" i="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magine 4"/>
          <p:cNvPicPr>
            <a:picLocks noChangeAspect="1"/>
          </p:cNvPicPr>
          <p:nvPr/>
        </p:nvPicPr>
        <p:blipFill>
          <a:blip r:embed="rId2"/>
          <a:stretch>
            <a:fillRect/>
          </a:stretch>
        </p:blipFill>
        <p:spPr>
          <a:xfrm>
            <a:off x="6160734" y="176810"/>
            <a:ext cx="5615629" cy="4178163"/>
          </a:xfrm>
          <a:prstGeom prst="ellipse">
            <a:avLst/>
          </a:prstGeom>
          <a:ln>
            <a:noFill/>
          </a:ln>
          <a:effectLst>
            <a:softEdge rad="317500"/>
          </a:effectLst>
        </p:spPr>
      </p:pic>
    </p:spTree>
    <p:extLst>
      <p:ext uri="{BB962C8B-B14F-4D97-AF65-F5344CB8AC3E}">
        <p14:creationId xmlns:p14="http://schemas.microsoft.com/office/powerpoint/2010/main" val="102870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298371" y="4441372"/>
            <a:ext cx="7919117" cy="2345194"/>
          </a:xfrm>
          <a:prstGeom prst="rect">
            <a:avLst/>
          </a:prstGeom>
        </p:spPr>
        <p:txBody>
          <a:bodyPr wrap="square">
            <a:spAutoFit/>
          </a:bodyPr>
          <a:lstStyle/>
          <a:p>
            <a:pPr algn="just"/>
            <a:r>
              <a:rPr lang="es-ES" b="1" i="1" dirty="0">
                <a:solidFill>
                  <a:prstClr val="black"/>
                </a:solidFill>
                <a:latin typeface="Arial" panose="020B0604020202020204" pitchFamily="34" charset="0"/>
                <a:ea typeface="Calibri" panose="020F0502020204030204" pitchFamily="34" charset="0"/>
              </a:rPr>
              <a:t> </a:t>
            </a:r>
            <a:endParaRPr lang="es-ES" dirty="0">
              <a:solidFill>
                <a:prstClr val="black"/>
              </a:solidFill>
            </a:endParaRPr>
          </a:p>
          <a:p>
            <a:pPr algn="just">
              <a:lnSpc>
                <a:spcPct val="107000"/>
              </a:lnSpc>
              <a:spcAft>
                <a:spcPts val="0"/>
              </a:spcAft>
            </a:pPr>
            <a:r>
              <a:rPr lang="es-ES" sz="2400" b="1" u="sng" dirty="0" smtClean="0">
                <a:solidFill>
                  <a:srgbClr val="C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Queremos todas </a:t>
            </a:r>
            <a:r>
              <a:rPr lang="es-ES" sz="2400" b="1" u="sng" dirty="0">
                <a:solidFill>
                  <a:srgbClr val="C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juntas,</a:t>
            </a:r>
            <a:r>
              <a:rPr lang="es-ES" sz="2400" dirty="0">
                <a:latin typeface="Arial" panose="020B0604020202020204" pitchFamily="34" charset="0"/>
                <a:ea typeface="Calibri" panose="020F0502020204030204" pitchFamily="34" charset="0"/>
                <a:cs typeface="Times New Roman" panose="02020603050405020304" pitchFamily="18" charset="0"/>
              </a:rPr>
              <a:t> </a:t>
            </a:r>
            <a:r>
              <a:rPr lang="es-ES" sz="2400" dirty="0" smtClean="0">
                <a:latin typeface="Arial" panose="020B0604020202020204" pitchFamily="34" charset="0"/>
                <a:ea typeface="Calibri" panose="020F0502020204030204" pitchFamily="34" charset="0"/>
                <a:cs typeface="Times New Roman" panose="02020603050405020304" pitchFamily="18" charset="0"/>
              </a:rPr>
              <a:t>dar forma </a:t>
            </a:r>
            <a:r>
              <a:rPr lang="es-ES" sz="2400" dirty="0">
                <a:latin typeface="Arial" panose="020B0604020202020204" pitchFamily="34" charset="0"/>
                <a:ea typeface="Calibri" panose="020F0502020204030204" pitchFamily="34" charset="0"/>
                <a:cs typeface="Times New Roman" panose="02020603050405020304" pitchFamily="18" charset="0"/>
              </a:rPr>
              <a:t>a esta nueva configuración, después de haber contemplado nuestra realidad a la luz </a:t>
            </a:r>
            <a:r>
              <a:rPr lang="es-ES" sz="2400" dirty="0" smtClean="0">
                <a:latin typeface="Arial" panose="020B0604020202020204" pitchFamily="34" charset="0"/>
                <a:ea typeface="Calibri" panose="020F0502020204030204" pitchFamily="34" charset="0"/>
                <a:cs typeface="Times New Roman" panose="02020603050405020304" pitchFamily="18" charset="0"/>
              </a:rPr>
              <a:t>del Evangelio y compartido </a:t>
            </a:r>
            <a:r>
              <a:rPr lang="es-ES" sz="2400" dirty="0">
                <a:latin typeface="Arial" panose="020B0604020202020204" pitchFamily="34" charset="0"/>
                <a:ea typeface="Calibri" panose="020F0502020204030204" pitchFamily="34" charset="0"/>
                <a:cs typeface="Times New Roman" panose="02020603050405020304" pitchFamily="18" charset="0"/>
              </a:rPr>
              <a:t>qué caminos se vislumbran. </a:t>
            </a:r>
            <a:endParaRPr lang="es-ES"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S" sz="2400" dirty="0">
                <a:latin typeface="Arial" panose="020B0604020202020204" pitchFamily="34" charset="0"/>
                <a:ea typeface="Calibri" panose="020F0502020204030204" pitchFamily="34" charset="0"/>
                <a:cs typeface="Times New Roman" panose="02020603050405020304" pitchFamily="18" charset="0"/>
              </a:rPr>
              <a:t> </a:t>
            </a:r>
            <a:endParaRPr lang="es-E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magine 2"/>
          <p:cNvPicPr>
            <a:picLocks noChangeAspect="1"/>
          </p:cNvPicPr>
          <p:nvPr/>
        </p:nvPicPr>
        <p:blipFill>
          <a:blip r:embed="rId2"/>
          <a:stretch>
            <a:fillRect/>
          </a:stretch>
        </p:blipFill>
        <p:spPr>
          <a:xfrm>
            <a:off x="1167948" y="1080407"/>
            <a:ext cx="5268937" cy="3167743"/>
          </a:xfrm>
          <a:prstGeom prst="rect">
            <a:avLst/>
          </a:prstGeom>
        </p:spPr>
      </p:pic>
      <p:pic>
        <p:nvPicPr>
          <p:cNvPr id="6" name="Immagine 5"/>
          <p:cNvPicPr>
            <a:picLocks noChangeAspect="1"/>
          </p:cNvPicPr>
          <p:nvPr/>
        </p:nvPicPr>
        <p:blipFill>
          <a:blip r:embed="rId3"/>
          <a:stretch>
            <a:fillRect/>
          </a:stretch>
        </p:blipFill>
        <p:spPr>
          <a:xfrm>
            <a:off x="7536950" y="1524987"/>
            <a:ext cx="2433239" cy="2428559"/>
          </a:xfrm>
          <a:prstGeom prst="rect">
            <a:avLst/>
          </a:prstGeom>
        </p:spPr>
      </p:pic>
      <p:pic>
        <p:nvPicPr>
          <p:cNvPr id="7"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8371" y="577094"/>
            <a:ext cx="758314" cy="1895786"/>
          </a:xfrm>
          <a:prstGeom prst="rect">
            <a:avLst/>
          </a:prstGeom>
        </p:spPr>
      </p:pic>
      <p:pic>
        <p:nvPicPr>
          <p:cNvPr id="9" name="Immagine 8"/>
          <p:cNvPicPr>
            <a:picLocks noChangeAspect="1"/>
          </p:cNvPicPr>
          <p:nvPr/>
        </p:nvPicPr>
        <p:blipFill>
          <a:blip r:embed="rId5"/>
          <a:stretch>
            <a:fillRect/>
          </a:stretch>
        </p:blipFill>
        <p:spPr>
          <a:xfrm rot="20305161">
            <a:off x="5606145" y="2684260"/>
            <a:ext cx="2116045" cy="2197831"/>
          </a:xfrm>
          <a:prstGeom prst="rect">
            <a:avLst/>
          </a:prstGeom>
        </p:spPr>
      </p:pic>
      <p:sp>
        <p:nvSpPr>
          <p:cNvPr id="10" name="CasellaDiTesto 9"/>
          <p:cNvSpPr txBox="1"/>
          <p:nvPr/>
        </p:nvSpPr>
        <p:spPr>
          <a:xfrm>
            <a:off x="7726869" y="1105086"/>
            <a:ext cx="2053399" cy="1267055"/>
          </a:xfrm>
          <a:prstGeom prst="rect">
            <a:avLst/>
          </a:prstGeom>
          <a:noFill/>
        </p:spPr>
        <p:txBody>
          <a:bodyPr wrap="square" rtlCol="0">
            <a:prstTxWarp prst="textArchUp">
              <a:avLst/>
            </a:prstTxWarp>
            <a:spAutoFit/>
          </a:bodyPr>
          <a:lstStyle/>
          <a:p>
            <a:r>
              <a:rPr lang="es-ES" sz="3600" b="1" i="1" dirty="0" smtClean="0">
                <a:solidFill>
                  <a:sysClr val="windowText" lastClr="000000"/>
                </a:solidFill>
                <a:effectLst>
                  <a:outerShdw blurRad="38100" dist="38100" dir="2700000" algn="tl">
                    <a:srgbClr val="000000">
                      <a:alpha val="43137"/>
                    </a:srgbClr>
                  </a:outerShdw>
                </a:effectLst>
              </a:rPr>
              <a:t>Unidad en la </a:t>
            </a:r>
            <a:r>
              <a:rPr lang="es-ES" sz="3600" b="1" i="1" dirty="0" smtClean="0">
                <a:solidFill>
                  <a:srgbClr val="C00000"/>
                </a:solidFill>
                <a:effectLst>
                  <a:outerShdw blurRad="38100" dist="38100" dir="2700000" algn="tl">
                    <a:srgbClr val="000000">
                      <a:alpha val="43137"/>
                    </a:srgbClr>
                  </a:outerShdw>
                </a:effectLst>
              </a:rPr>
              <a:t>CARIDAD</a:t>
            </a:r>
            <a:endParaRPr lang="es-ES" sz="3600" b="1" i="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9627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047011" y="4117634"/>
            <a:ext cx="8643257" cy="2740366"/>
          </a:xfrm>
          <a:prstGeom prst="rect">
            <a:avLst/>
          </a:prstGeom>
        </p:spPr>
        <p:txBody>
          <a:bodyPr wrap="square">
            <a:spAutoFit/>
          </a:bodyPr>
          <a:lstStyle/>
          <a:p>
            <a:pPr algn="just"/>
            <a:r>
              <a:rPr lang="es-ES" b="1" i="1" dirty="0">
                <a:solidFill>
                  <a:prstClr val="black"/>
                </a:solidFill>
                <a:latin typeface="Arial" panose="020B0604020202020204" pitchFamily="34" charset="0"/>
                <a:ea typeface="Calibri" panose="020F0502020204030204" pitchFamily="34" charset="0"/>
              </a:rPr>
              <a:t> </a:t>
            </a:r>
            <a:endParaRPr lang="es-ES" dirty="0">
              <a:solidFill>
                <a:prstClr val="black"/>
              </a:solidFill>
            </a:endParaRPr>
          </a:p>
          <a:p>
            <a:pPr marL="226695" indent="226695" algn="just">
              <a:lnSpc>
                <a:spcPct val="107000"/>
              </a:lnSpc>
              <a:spcAft>
                <a:spcPts val="0"/>
              </a:spcAft>
            </a:pPr>
            <a:r>
              <a:rPr lang="es-ES" sz="24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“Por lo demás, hermanas, vivid con alegría. Buscad la perfección y animaos. Tened un mismo sentir y vivid en paz, y el Dios del amor y de la paz estará con vosotras... La gracia del Señor Jesucristo, el amor de Dios y la comunión del Espíritu Santo sean con todas vosotras”  </a:t>
            </a:r>
            <a:r>
              <a:rPr lang="es-ES" sz="2400" i="1" dirty="0">
                <a:latin typeface="Calibri" panose="020F0502020204030204" pitchFamily="34" charset="0"/>
                <a:ea typeface="Calibri" panose="020F0502020204030204" pitchFamily="34" charset="0"/>
                <a:cs typeface="Arial" panose="020B0604020202020204" pitchFamily="34" charset="0"/>
              </a:rPr>
              <a:t>(2Cor 12,11.13</a:t>
            </a:r>
            <a:r>
              <a:rPr lang="es-ES" sz="2400" dirty="0">
                <a:latin typeface="Calibri" panose="020F0502020204030204" pitchFamily="34" charset="0"/>
                <a:ea typeface="Calibri" panose="020F0502020204030204" pitchFamily="34" charset="0"/>
                <a:cs typeface="Arial" panose="020B0604020202020204" pitchFamily="34" charset="0"/>
              </a:rPr>
              <a:t>)</a:t>
            </a:r>
            <a:endParaRPr lang="es-ES"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s-ES" sz="24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endParaRPr lang="es-ES" sz="2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magine 2"/>
          <p:cNvPicPr>
            <a:picLocks noChangeAspect="1"/>
          </p:cNvPicPr>
          <p:nvPr/>
        </p:nvPicPr>
        <p:blipFill>
          <a:blip r:embed="rId2"/>
          <a:stretch>
            <a:fillRect/>
          </a:stretch>
        </p:blipFill>
        <p:spPr>
          <a:xfrm>
            <a:off x="3013981" y="573418"/>
            <a:ext cx="6380872" cy="3836251"/>
          </a:xfrm>
          <a:prstGeom prst="rect">
            <a:avLst/>
          </a:prstGeom>
        </p:spPr>
      </p:pic>
      <p:pic>
        <p:nvPicPr>
          <p:cNvPr id="7"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4828" y="275128"/>
            <a:ext cx="820179" cy="2050449"/>
          </a:xfrm>
          <a:prstGeom prst="rect">
            <a:avLst/>
          </a:prstGeom>
        </p:spPr>
      </p:pic>
    </p:spTree>
    <p:extLst>
      <p:ext uri="{BB962C8B-B14F-4D97-AF65-F5344CB8AC3E}">
        <p14:creationId xmlns:p14="http://schemas.microsoft.com/office/powerpoint/2010/main" val="229824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644433" y="5233742"/>
            <a:ext cx="11547567" cy="1093826"/>
          </a:xfrm>
          <a:prstGeom prst="rect">
            <a:avLst/>
          </a:prstGeom>
        </p:spPr>
        <p:txBody>
          <a:bodyPr wrap="square">
            <a:spAutoFit/>
          </a:bodyPr>
          <a:lstStyle/>
          <a:p>
            <a:pPr algn="just"/>
            <a:r>
              <a:rPr lang="es-ES" b="1" i="1" dirty="0">
                <a:solidFill>
                  <a:prstClr val="black"/>
                </a:solidFill>
                <a:latin typeface="Arial" panose="020B0604020202020204" pitchFamily="34" charset="0"/>
                <a:ea typeface="Calibri" panose="020F0502020204030204" pitchFamily="34" charset="0"/>
              </a:rPr>
              <a:t> </a:t>
            </a:r>
            <a:endParaRPr lang="es-ES" dirty="0">
              <a:solidFill>
                <a:prstClr val="black"/>
              </a:solidFill>
            </a:endParaRPr>
          </a:p>
          <a:p>
            <a:pPr algn="just">
              <a:lnSpc>
                <a:spcPct val="107000"/>
              </a:lnSpc>
            </a:pPr>
            <a:r>
              <a:rPr lang="es-ES" sz="4400" b="1" i="1" dirty="0">
                <a:ln w="9525">
                  <a:solidFill>
                    <a:schemeClr val="bg1"/>
                  </a:solidFill>
                  <a:prstDash val="solid"/>
                </a:ln>
                <a:effectLst>
                  <a:outerShdw blurRad="12700" dist="38100" dir="2700000" algn="tl" rotWithShape="0">
                    <a:schemeClr val="bg1">
                      <a:lumMod val="50000"/>
                    </a:schemeClr>
                  </a:outerShdw>
                </a:effectLst>
                <a:latin typeface="Microsoft JhengHei" panose="020B0604030504040204" pitchFamily="34" charset="-120"/>
                <a:ea typeface="Microsoft JhengHei" panose="020B0604030504040204" pitchFamily="34" charset="-120"/>
                <a:cs typeface="Arial" panose="020B0604020202020204" pitchFamily="34" charset="0"/>
              </a:rPr>
              <a:t>“¡Comencemos de nuevo, hermanas</a:t>
            </a:r>
            <a:r>
              <a:rPr lang="es-ES" sz="4400" b="1" i="1" dirty="0" smtClean="0">
                <a:ln w="9525">
                  <a:solidFill>
                    <a:schemeClr val="bg1"/>
                  </a:solidFill>
                  <a:prstDash val="solid"/>
                </a:ln>
                <a:effectLst>
                  <a:outerShdw blurRad="12700" dist="38100" dir="2700000" algn="tl" rotWithShape="0">
                    <a:schemeClr val="bg1">
                      <a:lumMod val="50000"/>
                    </a:schemeClr>
                  </a:outerShdw>
                </a:effectLst>
                <a:latin typeface="Microsoft JhengHei" panose="020B0604030504040204" pitchFamily="34" charset="-120"/>
                <a:ea typeface="Microsoft JhengHei" panose="020B0604030504040204" pitchFamily="34" charset="-120"/>
                <a:cs typeface="Arial" panose="020B0604020202020204" pitchFamily="34" charset="0"/>
              </a:rPr>
              <a:t>!”</a:t>
            </a:r>
            <a:r>
              <a:rPr lang="es-ES" sz="4400" b="1" dirty="0" smtClean="0">
                <a:ln w="9525">
                  <a:solidFill>
                    <a:schemeClr val="bg1"/>
                  </a:solidFill>
                  <a:prstDash val="solid"/>
                </a:ln>
                <a:effectLst>
                  <a:outerShdw blurRad="12700" dist="38100" dir="2700000" algn="tl" rotWithShape="0">
                    <a:schemeClr val="bg1">
                      <a:lumMod val="50000"/>
                    </a:schemeClr>
                  </a:outerShdw>
                </a:effectLst>
                <a:latin typeface="Microsoft JhengHei" panose="020B0604030504040204" pitchFamily="34" charset="-120"/>
                <a:ea typeface="Microsoft JhengHei" panose="020B0604030504040204" pitchFamily="34" charset="-120"/>
                <a:cs typeface="Arial" panose="020B0604020202020204" pitchFamily="34" charset="0"/>
              </a:rPr>
              <a:t> </a:t>
            </a:r>
            <a:r>
              <a:rPr lang="es-ES" sz="4400" dirty="0">
                <a:solidFill>
                  <a:prstClr val="black"/>
                </a:solidFill>
                <a:latin typeface="Microsoft JhengHei" panose="020B0604030504040204" pitchFamily="34" charset="-120"/>
                <a:ea typeface="Microsoft JhengHei" panose="020B0604030504040204" pitchFamily="34" charset="-120"/>
                <a:cs typeface="Times New Roman" panose="02020603050405020304" pitchFamily="18" charset="0"/>
              </a:rPr>
              <a:t> </a:t>
            </a:r>
          </a:p>
        </p:txBody>
      </p:sp>
      <p:pic>
        <p:nvPicPr>
          <p:cNvPr id="1028" name="Picture 4" descr="http://www.franciscanos.org/joergensen/benlliure22.jpg"/>
          <p:cNvPicPr>
            <a:picLocks noChangeAspect="1" noChangeArrowheads="1"/>
          </p:cNvPicPr>
          <p:nvPr/>
        </p:nvPicPr>
        <p:blipFill rotWithShape="1">
          <a:blip r:embed="rId2">
            <a:extLst>
              <a:ext uri="{28A0092B-C50C-407E-A947-70E740481C1C}">
                <a14:useLocalDpi xmlns:a14="http://schemas.microsoft.com/office/drawing/2010/main" val="0"/>
              </a:ext>
            </a:extLst>
          </a:blip>
          <a:srcRect t="8154" b="7787"/>
          <a:stretch/>
        </p:blipFill>
        <p:spPr bwMode="auto">
          <a:xfrm>
            <a:off x="0" y="0"/>
            <a:ext cx="6614159" cy="495803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026" name="Picture 2" descr="Imagen relacionada"/>
          <p:cNvPicPr>
            <a:picLocks noChangeAspect="1" noChangeArrowheads="1"/>
          </p:cNvPicPr>
          <p:nvPr/>
        </p:nvPicPr>
        <p:blipFill rotWithShape="1">
          <a:blip r:embed="rId3">
            <a:extLst>
              <a:ext uri="{28A0092B-C50C-407E-A947-70E740481C1C}">
                <a14:useLocalDpi xmlns:a14="http://schemas.microsoft.com/office/drawing/2010/main" val="0"/>
              </a:ext>
            </a:extLst>
          </a:blip>
          <a:srcRect l="8589" r="9256"/>
          <a:stretch/>
        </p:blipFill>
        <p:spPr bwMode="auto">
          <a:xfrm>
            <a:off x="5630090" y="1145067"/>
            <a:ext cx="5895703" cy="40886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24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004043" y="301632"/>
            <a:ext cx="876239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smtClean="0">
                <a:ln w="9525">
                  <a:solidFill>
                    <a:prstClr val="white"/>
                  </a:solidFill>
                  <a:prstDash val="solid"/>
                </a:ln>
                <a:solidFill>
                  <a:prstClr val="black">
                    <a:lumMod val="65000"/>
                    <a:lumOff val="35000"/>
                  </a:prstClr>
                </a:solidFill>
                <a:effectLst>
                  <a:outerShdw blurRad="12700" dist="38100" dir="2700000" algn="tl" rotWithShape="0">
                    <a:prstClr val="white">
                      <a:lumMod val="50000"/>
                    </a:prstClr>
                  </a:outerShdw>
                </a:effectLst>
                <a:uLnTx/>
                <a:uFillTx/>
                <a:latin typeface="Harrington" panose="04040505050A02020702" pitchFamily="82" charset="0"/>
                <a:ea typeface="+mn-ea"/>
                <a:cs typeface="+mn-cs"/>
              </a:rPr>
              <a:t>¿De  qué vino nuevo nos habla Jesús?</a:t>
            </a:r>
            <a:endParaRPr kumimoji="0" lang="es-ES" sz="4000" b="1" i="0" u="none" strike="noStrike" kern="1200" cap="none" spc="0" normalizeH="0" baseline="0" noProof="0" dirty="0">
              <a:ln w="9525">
                <a:solidFill>
                  <a:prstClr val="white"/>
                </a:solidFill>
                <a:prstDash val="solid"/>
              </a:ln>
              <a:solidFill>
                <a:prstClr val="black">
                  <a:lumMod val="65000"/>
                  <a:lumOff val="35000"/>
                </a:prstClr>
              </a:solidFill>
              <a:effectLst>
                <a:outerShdw blurRad="12700" dist="38100" dir="2700000" algn="tl" rotWithShape="0">
                  <a:prstClr val="white">
                    <a:lumMod val="50000"/>
                  </a:prstClr>
                </a:outerShdw>
              </a:effectLst>
              <a:uLnTx/>
              <a:uFillTx/>
              <a:latin typeface="Harrington" panose="04040505050A02020702" pitchFamily="82" charset="0"/>
              <a:ea typeface="+mn-ea"/>
              <a:cs typeface="+mn-cs"/>
            </a:endParaRPr>
          </a:p>
        </p:txBody>
      </p:sp>
      <p:sp>
        <p:nvSpPr>
          <p:cNvPr id="6" name="CuadroTexto 5"/>
          <p:cNvSpPr txBox="1"/>
          <p:nvPr/>
        </p:nvSpPr>
        <p:spPr>
          <a:xfrm>
            <a:off x="4056385" y="4073522"/>
            <a:ext cx="7777018" cy="2463367"/>
          </a:xfrm>
          <a:prstGeom prst="rect">
            <a:avLst/>
          </a:prstGeom>
          <a:noFill/>
          <a:ln>
            <a:noFill/>
          </a:ln>
        </p:spPr>
        <p:txBody>
          <a:bodyPr wrap="square" rtlCol="0">
            <a:spAutoFit/>
          </a:bodyPr>
          <a:lstStyle/>
          <a:p>
            <a:pPr marL="342900" lvl="0" indent="-342900" algn="just">
              <a:lnSpc>
                <a:spcPct val="107000"/>
              </a:lnSpc>
              <a:spcAft>
                <a:spcPts val="0"/>
              </a:spcAft>
              <a:buFont typeface="Symbol" panose="05050102010706020507" pitchFamily="18" charset="2"/>
              <a:buChar char=""/>
            </a:pPr>
            <a:r>
              <a:rPr lang="es-ES" sz="2400" dirty="0">
                <a:latin typeface="Arial" panose="020B0604020202020204" pitchFamily="34" charset="0"/>
                <a:ea typeface="Calibri" panose="020F0502020204030204" pitchFamily="34" charset="0"/>
                <a:cs typeface="Times New Roman" panose="02020603050405020304" pitchFamily="18" charset="0"/>
              </a:rPr>
              <a:t>El vino de la fraternidad recreada con cada hermana.</a:t>
            </a:r>
            <a:endParaRPr lang="es-ES"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s-ES" sz="2400" dirty="0">
                <a:latin typeface="Arial" panose="020B0604020202020204" pitchFamily="34" charset="0"/>
                <a:ea typeface="Calibri" panose="020F0502020204030204" pitchFamily="34" charset="0"/>
                <a:cs typeface="Times New Roman" panose="02020603050405020304" pitchFamily="18" charset="0"/>
              </a:rPr>
              <a:t>El vino de la esperanza y la </a:t>
            </a:r>
            <a:r>
              <a:rPr lang="es-ES" sz="2400" dirty="0" smtClean="0">
                <a:latin typeface="Arial" panose="020B0604020202020204" pitchFamily="34" charset="0"/>
                <a:ea typeface="Calibri" panose="020F0502020204030204" pitchFamily="34" charset="0"/>
                <a:cs typeface="Times New Roman" panose="02020603050405020304" pitchFamily="18" charset="0"/>
              </a:rPr>
              <a:t>confianza.</a:t>
            </a:r>
            <a:endParaRPr lang="es-ES"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s-ES" sz="2400" dirty="0">
                <a:latin typeface="Arial" panose="020B0604020202020204" pitchFamily="34" charset="0"/>
                <a:ea typeface="Calibri" panose="020F0502020204030204" pitchFamily="34" charset="0"/>
                <a:cs typeface="Times New Roman" panose="02020603050405020304" pitchFamily="18" charset="0"/>
              </a:rPr>
              <a:t>El vino de las sorpresas y la audacia.</a:t>
            </a:r>
            <a:endParaRPr lang="es-ES"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s-ES" sz="2400" dirty="0">
                <a:latin typeface="Arial" panose="020B0604020202020204" pitchFamily="34" charset="0"/>
                <a:ea typeface="Calibri" panose="020F0502020204030204" pitchFamily="34" charset="0"/>
                <a:cs typeface="Times New Roman" panose="02020603050405020304" pitchFamily="18" charset="0"/>
              </a:rPr>
              <a:t>El vino nuevo de volver a la raíz de la experiencia espiritual de María </a:t>
            </a:r>
            <a:r>
              <a:rPr lang="es-ES" sz="2400" dirty="0" smtClean="0">
                <a:latin typeface="Arial" panose="020B0604020202020204" pitchFamily="34" charset="0"/>
                <a:ea typeface="Calibri" panose="020F0502020204030204" pitchFamily="34" charset="0"/>
                <a:cs typeface="Times New Roman" panose="02020603050405020304" pitchFamily="18" charset="0"/>
              </a:rPr>
              <a:t>Ana… </a:t>
            </a:r>
            <a:endParaRPr lang="es-ES"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s-ES" sz="2400" dirty="0">
                <a:latin typeface="Arial" panose="020B0604020202020204" pitchFamily="34" charset="0"/>
                <a:ea typeface="Calibri" panose="020F0502020204030204" pitchFamily="34" charset="0"/>
                <a:cs typeface="Times New Roman" panose="02020603050405020304" pitchFamily="18" charset="0"/>
              </a:rPr>
              <a:t>El vino de la escucha a los signos de los </a:t>
            </a:r>
            <a:r>
              <a:rPr lang="es-ES" sz="2400" dirty="0" smtClean="0">
                <a:latin typeface="Arial" panose="020B0604020202020204" pitchFamily="34" charset="0"/>
                <a:ea typeface="Calibri" panose="020F0502020204030204" pitchFamily="34" charset="0"/>
                <a:cs typeface="Times New Roman" panose="02020603050405020304" pitchFamily="18" charset="0"/>
              </a:rPr>
              <a:t>tiempos…. </a:t>
            </a:r>
            <a:endParaRPr lang="es-E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magine 2"/>
          <p:cNvPicPr>
            <a:picLocks noChangeAspect="1"/>
          </p:cNvPicPr>
          <p:nvPr/>
        </p:nvPicPr>
        <p:blipFill>
          <a:blip r:embed="rId2"/>
          <a:stretch>
            <a:fillRect/>
          </a:stretch>
        </p:blipFill>
        <p:spPr>
          <a:xfrm>
            <a:off x="7944894" y="779110"/>
            <a:ext cx="3050766" cy="3524820"/>
          </a:xfrm>
          <a:prstGeom prst="rect">
            <a:avLst/>
          </a:prstGeom>
        </p:spPr>
      </p:pic>
      <p:pic>
        <p:nvPicPr>
          <p:cNvPr id="4" name="Immagine 3"/>
          <p:cNvPicPr>
            <a:picLocks noChangeAspect="1"/>
          </p:cNvPicPr>
          <p:nvPr/>
        </p:nvPicPr>
        <p:blipFill>
          <a:blip r:embed="rId3"/>
          <a:stretch>
            <a:fillRect/>
          </a:stretch>
        </p:blipFill>
        <p:spPr>
          <a:xfrm>
            <a:off x="316861" y="2986329"/>
            <a:ext cx="4389500" cy="3737172"/>
          </a:xfrm>
          <a:prstGeom prst="rect">
            <a:avLst/>
          </a:prstGeom>
        </p:spPr>
      </p:pic>
      <p:sp>
        <p:nvSpPr>
          <p:cNvPr id="5" name="CuadroTexto 4"/>
          <p:cNvSpPr txBox="1"/>
          <p:nvPr/>
        </p:nvSpPr>
        <p:spPr>
          <a:xfrm>
            <a:off x="594954" y="1161655"/>
            <a:ext cx="7980218" cy="2759730"/>
          </a:xfrm>
          <a:prstGeom prst="rect">
            <a:avLst/>
          </a:prstGeom>
          <a:noFill/>
          <a:ln>
            <a:noFill/>
          </a:ln>
        </p:spPr>
        <p:txBody>
          <a:bodyPr wrap="square" rtlCol="0">
            <a:spAutoFit/>
          </a:bodyPr>
          <a:lstStyle/>
          <a:p>
            <a:pPr marL="342900" lvl="0" indent="-342900" algn="just">
              <a:lnSpc>
                <a:spcPct val="107000"/>
              </a:lnSpc>
              <a:spcAft>
                <a:spcPts val="0"/>
              </a:spcAft>
              <a:buFont typeface="Symbol" panose="05050102010706020507" pitchFamily="18" charset="2"/>
              <a:buChar char=""/>
            </a:pPr>
            <a:r>
              <a:rPr lang="es-ES" sz="2400" dirty="0">
                <a:latin typeface="Arial" panose="020B0604020202020204" pitchFamily="34" charset="0"/>
                <a:ea typeface="Calibri" panose="020F0502020204030204" pitchFamily="34" charset="0"/>
                <a:cs typeface="Times New Roman" panose="02020603050405020304" pitchFamily="18" charset="0"/>
              </a:rPr>
              <a:t>El vino de la alegría, de la fiesta del Reino.</a:t>
            </a:r>
            <a:endParaRPr lang="es-ES"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s-ES" sz="2400" dirty="0">
                <a:latin typeface="Arial" panose="020B0604020202020204" pitchFamily="34" charset="0"/>
                <a:ea typeface="Calibri" panose="020F0502020204030204" pitchFamily="34" charset="0"/>
                <a:cs typeface="Times New Roman" panose="02020603050405020304" pitchFamily="18" charset="0"/>
              </a:rPr>
              <a:t>El vino de la reconciliación, de la Nueva Alianza.</a:t>
            </a:r>
            <a:endParaRPr lang="es-ES"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s-ES" sz="2400" dirty="0">
                <a:latin typeface="Arial" panose="020B0604020202020204" pitchFamily="34" charset="0"/>
                <a:ea typeface="Calibri" panose="020F0502020204030204" pitchFamily="34" charset="0"/>
                <a:cs typeface="Times New Roman" panose="02020603050405020304" pitchFamily="18" charset="0"/>
              </a:rPr>
              <a:t>El vino de la gracia, el consuelo y la esperanza.</a:t>
            </a:r>
            <a:endParaRPr lang="es-ES"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s-ES" sz="2400" dirty="0">
                <a:latin typeface="Arial" panose="020B0604020202020204" pitchFamily="34" charset="0"/>
                <a:ea typeface="Calibri" panose="020F0502020204030204" pitchFamily="34" charset="0"/>
                <a:cs typeface="Times New Roman" panose="02020603050405020304" pitchFamily="18" charset="0"/>
              </a:rPr>
              <a:t>El vino que sana las heridas. </a:t>
            </a:r>
            <a:endParaRPr lang="es-ES"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s-ES" sz="2400" dirty="0">
                <a:latin typeface="Arial" panose="020B0604020202020204" pitchFamily="34" charset="0"/>
                <a:ea typeface="Calibri" panose="020F0502020204030204" pitchFamily="34" charset="0"/>
                <a:cs typeface="Times New Roman" panose="02020603050405020304" pitchFamily="18" charset="0"/>
              </a:rPr>
              <a:t>El vino que se reparte y se comparte.</a:t>
            </a:r>
            <a:endParaRPr lang="es-ES"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s-ES" sz="2400" dirty="0">
                <a:latin typeface="Arial" panose="020B0604020202020204" pitchFamily="34" charset="0"/>
                <a:ea typeface="Calibri" panose="020F0502020204030204" pitchFamily="34" charset="0"/>
                <a:cs typeface="Times New Roman" panose="02020603050405020304" pitchFamily="18" charset="0"/>
              </a:rPr>
              <a:t>El vino -sangre y agua- que se derrama.</a:t>
            </a:r>
            <a:endParaRPr lang="es-ES" sz="2400" dirty="0">
              <a:latin typeface="Calibri" panose="020F0502020204030204" pitchFamily="34" charset="0"/>
              <a:ea typeface="Calibri" panose="020F0502020204030204" pitchFamily="34" charset="0"/>
              <a:cs typeface="Times New Roman" panose="02020603050405020304" pitchFamily="18" charset="0"/>
            </a:endParaRPr>
          </a:p>
          <a:p>
            <a:pPr indent="226695" algn="just">
              <a:lnSpc>
                <a:spcPct val="107000"/>
              </a:lnSpc>
              <a:spcAft>
                <a:spcPts val="0"/>
              </a:spcAft>
            </a:pPr>
            <a:r>
              <a:rPr lang="es-ES" dirty="0">
                <a:latin typeface="Arial" panose="020B0604020202020204" pitchFamily="34" charset="0"/>
                <a:ea typeface="Calibri" panose="020F0502020204030204" pitchFamily="34" charset="0"/>
                <a:cs typeface="Times New Roman" panose="02020603050405020304" pitchFamily="18" charset="0"/>
              </a:rPr>
              <a:t> </a:t>
            </a:r>
            <a:endParaRPr lang="es-E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74072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212883" y="5811652"/>
            <a:ext cx="10849808"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4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Harrington" panose="04040505050A02020702" pitchFamily="82" charset="0"/>
              </a:rPr>
              <a:t>Reestructuración:</a:t>
            </a:r>
            <a:r>
              <a:rPr lang="es-ES" sz="4000" b="1" dirty="0" smtClean="0">
                <a:ln w="9525">
                  <a:solidFill>
                    <a:schemeClr val="bg1"/>
                  </a:solidFill>
                  <a:prstDash val="solid"/>
                </a:ln>
                <a:effectLst>
                  <a:outerShdw blurRad="12700" dist="38100" dir="2700000" algn="tl" rotWithShape="0">
                    <a:schemeClr val="bg1">
                      <a:lumMod val="50000"/>
                    </a:schemeClr>
                  </a:outerShdw>
                </a:effectLst>
                <a:latin typeface="Harrington" panose="04040505050A02020702" pitchFamily="82" charset="0"/>
              </a:rPr>
              <a:t> Cauce de Vida y Esperanza</a:t>
            </a:r>
            <a:endParaRPr kumimoji="0" lang="es-ES" sz="4000" b="1" i="0" u="none" strike="noStrike" kern="1200" normalizeH="0" baseline="0" noProof="0" dirty="0">
              <a:ln w="9525">
                <a:solidFill>
                  <a:schemeClr val="bg1"/>
                </a:solidFill>
                <a:prstDash val="solid"/>
              </a:ln>
              <a:effectLst>
                <a:outerShdw blurRad="12700" dist="38100" dir="2700000" algn="tl" rotWithShape="0">
                  <a:schemeClr val="bg1">
                    <a:lumMod val="50000"/>
                  </a:schemeClr>
                </a:outerShdw>
              </a:effectLst>
              <a:uLnTx/>
              <a:uFillTx/>
              <a:latin typeface="Harrington" panose="04040505050A02020702" pitchFamily="82" charset="0"/>
            </a:endParaRPr>
          </a:p>
        </p:txBody>
      </p:sp>
      <p:pic>
        <p:nvPicPr>
          <p:cNvPr id="4" name="Imagen 3" descr="D:\vino nuevo_bordes.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1163" y="600364"/>
            <a:ext cx="9217891" cy="5033817"/>
          </a:xfrm>
          <a:prstGeom prst="rect">
            <a:avLst/>
          </a:prstGeom>
          <a:noFill/>
          <a:ln>
            <a:noFill/>
          </a:ln>
          <a:effectLst>
            <a:softEdge rad="317500"/>
          </a:effectLst>
        </p:spPr>
      </p:pic>
    </p:spTree>
    <p:extLst>
      <p:ext uri="{BB962C8B-B14F-4D97-AF65-F5344CB8AC3E}">
        <p14:creationId xmlns:p14="http://schemas.microsoft.com/office/powerpoint/2010/main" val="28185661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150" y="387928"/>
            <a:ext cx="11214995" cy="630843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5403273" y="415638"/>
            <a:ext cx="6788727" cy="1569660"/>
          </a:xfrm>
          <a:prstGeom prst="rect">
            <a:avLst/>
          </a:prstGeom>
          <a:gradFill flip="none" rotWithShape="1">
            <a:gsLst>
              <a:gs pos="84000">
                <a:schemeClr val="accent5">
                  <a:lumMod val="20000"/>
                  <a:lumOff val="80000"/>
                </a:schemeClr>
              </a:gs>
              <a:gs pos="96000">
                <a:schemeClr val="accent4">
                  <a:lumMod val="40000"/>
                  <a:lumOff val="60000"/>
                  <a:shade val="67500"/>
                  <a:satMod val="115000"/>
                </a:schemeClr>
              </a:gs>
              <a:gs pos="100000">
                <a:schemeClr val="accent3">
                  <a:lumMod val="20000"/>
                  <a:lumOff val="80000"/>
                </a:schemeClr>
              </a:gs>
            </a:gsLst>
            <a:lin ang="10800000" scaled="1"/>
            <a:tileRect/>
          </a:gradFill>
          <a:effectLst>
            <a:outerShdw blurRad="50800" dist="38100" algn="l" rotWithShape="0">
              <a:prstClr val="black">
                <a:alpha val="40000"/>
              </a:prstClr>
            </a:outerShdw>
          </a:effectLst>
        </p:spPr>
        <p:txBody>
          <a:bodyPr wrap="square" rtlCol="0">
            <a:spAutoFit/>
          </a:bodyPr>
          <a:lstStyle/>
          <a:p>
            <a:r>
              <a:rPr lang="es-ES" sz="2400" b="1" dirty="0" smtClean="0">
                <a:effectLst>
                  <a:outerShdw blurRad="38100" dist="38100" dir="2700000" algn="tl">
                    <a:srgbClr val="000000">
                      <a:alpha val="43137"/>
                    </a:srgbClr>
                  </a:outerShdw>
                </a:effectLst>
              </a:rPr>
              <a:t>Es misión del Gobierno reflexionar y poner en marcha en cada momento… las estructuras que permitan llevar a cabo la misión de la Congregación</a:t>
            </a:r>
            <a:endParaRPr lang="es-ES" sz="2400" b="1" dirty="0">
              <a:effectLst>
                <a:outerShdw blurRad="38100" dist="38100" dir="2700000" algn="tl">
                  <a:srgbClr val="000000">
                    <a:alpha val="43137"/>
                  </a:srgbClr>
                </a:outerShdw>
              </a:effectLst>
            </a:endParaRPr>
          </a:p>
        </p:txBody>
      </p:sp>
      <p:sp>
        <p:nvSpPr>
          <p:cNvPr id="3" name="CuadroTexto 2"/>
          <p:cNvSpPr txBox="1"/>
          <p:nvPr/>
        </p:nvSpPr>
        <p:spPr>
          <a:xfrm rot="461457">
            <a:off x="1431634" y="1986826"/>
            <a:ext cx="4793673" cy="646331"/>
          </a:xfrm>
          <a:prstGeom prst="rect">
            <a:avLst/>
          </a:prstGeom>
          <a:noFill/>
        </p:spPr>
        <p:txBody>
          <a:bodyPr wrap="square" rtlCol="0">
            <a:spAutoFit/>
          </a:bodyPr>
          <a:lstStyle/>
          <a:p>
            <a:r>
              <a:rPr lang="es-ES" sz="3600" b="1" i="1" dirty="0" smtClean="0">
                <a:ln w="9525">
                  <a:solidFill>
                    <a:schemeClr val="bg1"/>
                  </a:solidFill>
                  <a:prstDash val="solid"/>
                </a:ln>
                <a:effectLst>
                  <a:outerShdw blurRad="12700" dist="38100" dir="2700000" algn="tl" rotWithShape="0">
                    <a:schemeClr val="bg1">
                      <a:lumMod val="50000"/>
                    </a:schemeClr>
                  </a:outerShdw>
                </a:effectLst>
                <a:latin typeface="Berlin Sans FB Demi" panose="020E0802020502020306" pitchFamily="34" charset="0"/>
                <a:cs typeface="Arial" panose="020B0604020202020204" pitchFamily="34" charset="0"/>
              </a:rPr>
              <a:t>REESTRUCTURACIÓN</a:t>
            </a:r>
            <a:endParaRPr lang="es-ES" sz="3600" b="1" i="1" dirty="0">
              <a:ln w="9525">
                <a:solidFill>
                  <a:schemeClr val="bg1"/>
                </a:solidFill>
                <a:prstDash val="solid"/>
              </a:ln>
              <a:effectLst>
                <a:outerShdw blurRad="12700" dist="38100" dir="2700000" algn="tl" rotWithShape="0">
                  <a:schemeClr val="bg1">
                    <a:lumMod val="50000"/>
                  </a:schemeClr>
                </a:outerShdw>
              </a:effectLst>
              <a:latin typeface="Berlin Sans FB Demi" panose="020E0802020502020306" pitchFamily="34" charset="0"/>
              <a:cs typeface="Arial" panose="020B0604020202020204" pitchFamily="34" charset="0"/>
            </a:endParaRPr>
          </a:p>
        </p:txBody>
      </p:sp>
      <p:sp>
        <p:nvSpPr>
          <p:cNvPr id="4" name="CuadroTexto 3"/>
          <p:cNvSpPr txBox="1"/>
          <p:nvPr/>
        </p:nvSpPr>
        <p:spPr>
          <a:xfrm rot="20882122">
            <a:off x="2041236" y="3218980"/>
            <a:ext cx="5144655" cy="646331"/>
          </a:xfrm>
          <a:prstGeom prst="rect">
            <a:avLst/>
          </a:prstGeom>
          <a:noFill/>
        </p:spPr>
        <p:txBody>
          <a:bodyPr wrap="square" rtlCol="0">
            <a:spAutoFit/>
          </a:bodyPr>
          <a:lstStyle/>
          <a:p>
            <a:r>
              <a:rPr lang="es-ES" sz="3600" b="1" dirty="0" smtClean="0">
                <a:ln w="9525">
                  <a:solidFill>
                    <a:schemeClr val="bg1"/>
                  </a:solidFill>
                  <a:prstDash val="solid"/>
                </a:ln>
                <a:solidFill>
                  <a:srgbClr val="FF0000"/>
                </a:solidFill>
                <a:effectLst>
                  <a:outerShdw blurRad="12700" dist="38100" dir="2700000" algn="tl" rotWithShape="0">
                    <a:schemeClr val="bg1">
                      <a:lumMod val="50000"/>
                    </a:schemeClr>
                  </a:outerShdw>
                </a:effectLst>
              </a:rPr>
              <a:t>Aclaraciones previas</a:t>
            </a:r>
            <a:endParaRPr lang="es-ES" sz="3600" b="1" dirty="0">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43654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stretch>
            <a:fillRect/>
          </a:stretch>
        </p:blipFill>
        <p:spPr>
          <a:xfrm>
            <a:off x="580937" y="-173134"/>
            <a:ext cx="5620999" cy="6895174"/>
          </a:xfrm>
          <a:prstGeom prst="rect">
            <a:avLst/>
          </a:prstGeom>
        </p:spPr>
      </p:pic>
      <p:sp>
        <p:nvSpPr>
          <p:cNvPr id="2" name="Rettangolo 1"/>
          <p:cNvSpPr/>
          <p:nvPr/>
        </p:nvSpPr>
        <p:spPr>
          <a:xfrm>
            <a:off x="2073498" y="1696289"/>
            <a:ext cx="9337183" cy="1936428"/>
          </a:xfrm>
          <a:prstGeom prst="rect">
            <a:avLst/>
          </a:prstGeom>
        </p:spPr>
        <p:txBody>
          <a:bodyPr wrap="square">
            <a:spAutoFit/>
          </a:bodyPr>
          <a:lstStyle/>
          <a:p>
            <a:pPr lvl="4" algn="just">
              <a:lnSpc>
                <a:spcPct val="107000"/>
              </a:lnSpc>
            </a:pPr>
            <a:r>
              <a:rPr lang="es-ES" sz="2800" dirty="0">
                <a:latin typeface="Arial" panose="020B0604020202020204" pitchFamily="34" charset="0"/>
                <a:ea typeface="Times New Roman" panose="02020603050405020304" pitchFamily="18" charset="0"/>
                <a:cs typeface="Times New Roman" panose="02020603050405020304" pitchFamily="18" charset="0"/>
              </a:rPr>
              <a:t/>
            </a:r>
            <a:br>
              <a:rPr lang="es-ES" sz="2800" dirty="0">
                <a:latin typeface="Arial" panose="020B0604020202020204" pitchFamily="34" charset="0"/>
                <a:ea typeface="Times New Roman" panose="02020603050405020304" pitchFamily="18" charset="0"/>
                <a:cs typeface="Times New Roman" panose="02020603050405020304" pitchFamily="18" charset="0"/>
              </a:rPr>
            </a:br>
            <a:r>
              <a:rPr lang="es-ES" sz="2800" dirty="0">
                <a:latin typeface="Arial" panose="020B0604020202020204" pitchFamily="34" charset="0"/>
                <a:ea typeface="Calibri" panose="020F0502020204030204" pitchFamily="34" charset="0"/>
                <a:cs typeface="Times New Roman" panose="02020603050405020304" pitchFamily="18" charset="0"/>
              </a:rPr>
              <a:t>	El deseo de revitalización, nos llevó, en el XIX Capítulo General, a plantearnos </a:t>
            </a:r>
            <a:r>
              <a:rPr lang="es-ES" sz="2800" dirty="0" smtClean="0">
                <a:latin typeface="Arial" panose="020B0604020202020204" pitchFamily="34" charset="0"/>
                <a:ea typeface="Calibri" panose="020F0502020204030204" pitchFamily="34" charset="0"/>
                <a:cs typeface="Times New Roman" panose="02020603050405020304" pitchFamily="18" charset="0"/>
              </a:rPr>
              <a:t>la</a:t>
            </a:r>
          </a:p>
          <a:p>
            <a:pPr algn="ctr">
              <a:lnSpc>
                <a:spcPct val="107000"/>
              </a:lnSpc>
              <a:spcAft>
                <a:spcPts val="0"/>
              </a:spcAft>
            </a:pPr>
            <a:r>
              <a:rPr lang="es-ES" sz="2800" dirty="0" smtClean="0">
                <a:latin typeface="Arial" panose="020B0604020202020204" pitchFamily="34" charset="0"/>
                <a:ea typeface="Calibri" panose="020F0502020204030204" pitchFamily="34" charset="0"/>
                <a:cs typeface="Times New Roman" panose="02020603050405020304" pitchFamily="18" charset="0"/>
              </a:rPr>
              <a:t>                                                    </a:t>
            </a:r>
            <a:r>
              <a:rPr lang="es-ES" sz="2800" b="1" i="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Calibri" panose="020F0502020204030204" pitchFamily="34" charset="0"/>
                <a:cs typeface="Times New Roman" panose="02020603050405020304" pitchFamily="18" charset="0"/>
              </a:rPr>
              <a:t>REESTRUCTURACIÓN</a:t>
            </a:r>
            <a:r>
              <a:rPr lang="es-ES" sz="2800" dirty="0" smtClean="0">
                <a:latin typeface="Arial" panose="020B0604020202020204" pitchFamily="34" charset="0"/>
                <a:ea typeface="Calibri" panose="020F0502020204030204" pitchFamily="34" charset="0"/>
                <a:cs typeface="Times New Roman" panose="02020603050405020304" pitchFamily="18" charset="0"/>
              </a:rPr>
              <a:t>.   </a:t>
            </a:r>
            <a:endParaRPr lang="es-E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ttangolo 2"/>
          <p:cNvSpPr/>
          <p:nvPr/>
        </p:nvSpPr>
        <p:spPr>
          <a:xfrm>
            <a:off x="4575702" y="819614"/>
            <a:ext cx="7417415" cy="685124"/>
          </a:xfrm>
          <a:prstGeom prst="rect">
            <a:avLst/>
          </a:prstGeom>
        </p:spPr>
        <p:txBody>
          <a:bodyPr wrap="none">
            <a:spAutoFit/>
          </a:bodyPr>
          <a:lstStyle/>
          <a:p>
            <a:pPr lvl="0" algn="just">
              <a:lnSpc>
                <a:spcPct val="107000"/>
              </a:lnSpc>
            </a:pPr>
            <a:r>
              <a:rPr lang="es-ES" sz="3600" b="1" i="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ea typeface="Times New Roman" panose="02020603050405020304" pitchFamily="18" charset="0"/>
                <a:cs typeface="Times New Roman" panose="02020603050405020304" pitchFamily="18" charset="0"/>
              </a:rPr>
              <a:t>El </a:t>
            </a:r>
            <a:r>
              <a:rPr lang="es-ES" sz="3600" b="1" i="1" dirty="0">
                <a:ln w="13462">
                  <a:solidFill>
                    <a:schemeClr val="bg1"/>
                  </a:solidFill>
                  <a:prstDash val="solid"/>
                </a:ln>
                <a:solidFill>
                  <a:srgbClr val="C00000"/>
                </a:solidFill>
                <a:effectLst>
                  <a:outerShdw dist="38100" dir="2700000" algn="bl" rotWithShape="0">
                    <a:schemeClr val="accent5"/>
                  </a:outerShdw>
                </a:effectLst>
                <a:latin typeface="Arial" panose="020B0604020202020204" pitchFamily="34" charset="0"/>
                <a:ea typeface="Times New Roman" panose="02020603050405020304" pitchFamily="18" charset="0"/>
                <a:cs typeface="Times New Roman" panose="02020603050405020304" pitchFamily="18" charset="0"/>
              </a:rPr>
              <a:t>porqué </a:t>
            </a:r>
            <a:r>
              <a:rPr lang="es-ES" sz="3600" b="1" i="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ea typeface="Times New Roman" panose="02020603050405020304" pitchFamily="18" charset="0"/>
                <a:cs typeface="Times New Roman" panose="02020603050405020304" pitchFamily="18" charset="0"/>
              </a:rPr>
              <a:t>de la Reestructuración</a:t>
            </a:r>
            <a:endParaRPr lang="es-E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ttangolo 3"/>
          <p:cNvSpPr/>
          <p:nvPr/>
        </p:nvSpPr>
        <p:spPr>
          <a:xfrm>
            <a:off x="2213758" y="4538421"/>
            <a:ext cx="9328598" cy="1277914"/>
          </a:xfrm>
          <a:prstGeom prst="rect">
            <a:avLst/>
          </a:prstGeom>
        </p:spPr>
        <p:txBody>
          <a:bodyPr wrap="square">
            <a:spAutoFit/>
          </a:bodyPr>
          <a:lstStyle/>
          <a:p>
            <a:pPr lvl="0" indent="449580" algn="just">
              <a:lnSpc>
                <a:spcPct val="107000"/>
              </a:lnSpc>
            </a:pPr>
            <a:r>
              <a:rPr lang="es-ES" sz="3600" b="1" i="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ea typeface="Calibri" panose="020F0502020204030204" pitchFamily="34" charset="0"/>
                <a:cs typeface="Times New Roman" panose="02020603050405020304" pitchFamily="18" charset="0"/>
              </a:rPr>
              <a:t>								“</a:t>
            </a:r>
            <a:r>
              <a:rPr lang="es-ES" sz="3600" b="1" i="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ea typeface="Calibri" panose="020F0502020204030204" pitchFamily="34" charset="0"/>
                <a:cs typeface="Times New Roman" panose="02020603050405020304" pitchFamily="18" charset="0"/>
              </a:rPr>
              <a:t>La reestructuración, </a:t>
            </a:r>
            <a:endParaRPr lang="es-ES" sz="3600" b="1" i="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ea typeface="Calibri" panose="020F0502020204030204" pitchFamily="34" charset="0"/>
              <a:cs typeface="Times New Roman" panose="02020603050405020304" pitchFamily="18" charset="0"/>
            </a:endParaRPr>
          </a:p>
          <a:p>
            <a:pPr lvl="0" indent="449580" algn="just">
              <a:lnSpc>
                <a:spcPct val="107000"/>
              </a:lnSpc>
            </a:pPr>
            <a:r>
              <a:rPr lang="es-ES" sz="3600" b="1" i="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ea typeface="Calibri" panose="020F0502020204030204" pitchFamily="34" charset="0"/>
                <a:cs typeface="Times New Roman" panose="02020603050405020304" pitchFamily="18" charset="0"/>
              </a:rPr>
              <a:t>                   cauce </a:t>
            </a:r>
            <a:r>
              <a:rPr lang="es-ES" sz="3600" b="1" i="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ea typeface="Calibri" panose="020F0502020204030204" pitchFamily="34" charset="0"/>
                <a:cs typeface="Times New Roman" panose="02020603050405020304" pitchFamily="18" charset="0"/>
              </a:rPr>
              <a:t>de </a:t>
            </a:r>
            <a:r>
              <a:rPr lang="es-ES" sz="3600" b="1" i="1" dirty="0">
                <a:ln w="13462">
                  <a:solidFill>
                    <a:schemeClr val="bg1"/>
                  </a:solidFill>
                  <a:prstDash val="solid"/>
                </a:ln>
                <a:solidFill>
                  <a:srgbClr val="C00000"/>
                </a:solidFill>
                <a:effectLst>
                  <a:outerShdw dist="38100" dir="2700000" algn="bl" rotWithShape="0">
                    <a:schemeClr val="accent5"/>
                  </a:outerShdw>
                </a:effectLst>
                <a:latin typeface="Arial" panose="020B0604020202020204" pitchFamily="34" charset="0"/>
                <a:ea typeface="Calibri" panose="020F0502020204030204" pitchFamily="34" charset="0"/>
                <a:cs typeface="Times New Roman" panose="02020603050405020304" pitchFamily="18" charset="0"/>
              </a:rPr>
              <a:t>vida</a:t>
            </a:r>
            <a:r>
              <a:rPr lang="es-ES" sz="3600" b="1" i="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ea typeface="Calibri" panose="020F0502020204030204" pitchFamily="34" charset="0"/>
                <a:cs typeface="Times New Roman" panose="02020603050405020304" pitchFamily="18" charset="0"/>
              </a:rPr>
              <a:t> y </a:t>
            </a:r>
            <a:r>
              <a:rPr lang="es-ES" sz="3600" b="1" i="1" dirty="0">
                <a:ln w="13462">
                  <a:solidFill>
                    <a:schemeClr val="bg1"/>
                  </a:solidFill>
                  <a:prstDash val="solid"/>
                </a:ln>
                <a:solidFill>
                  <a:srgbClr val="C00000"/>
                </a:solidFill>
                <a:effectLst>
                  <a:outerShdw dist="38100" dir="2700000" algn="bl" rotWithShape="0">
                    <a:schemeClr val="accent5"/>
                  </a:outerShdw>
                </a:effectLst>
                <a:latin typeface="Arial" panose="020B0604020202020204" pitchFamily="34" charset="0"/>
                <a:ea typeface="Calibri" panose="020F0502020204030204" pitchFamily="34" charset="0"/>
                <a:cs typeface="Times New Roman" panose="02020603050405020304" pitchFamily="18" charset="0"/>
              </a:rPr>
              <a:t>esperanza</a:t>
            </a:r>
            <a:r>
              <a:rPr lang="es-ES" sz="3600" b="1" i="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ea typeface="Calibri" panose="020F0502020204030204" pitchFamily="34" charset="0"/>
                <a:cs typeface="Times New Roman" panose="02020603050405020304" pitchFamily="18" charset="0"/>
              </a:rPr>
              <a:t>”.</a:t>
            </a:r>
            <a:endParaRPr lang="es-E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8226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https://thumbs.dreamstime.com/b/activista-ambiental-alrededor-para-plantar-el-%C3%A1rbol-50488165.jpg"/>
          <p:cNvPicPr/>
          <p:nvPr/>
        </p:nvPicPr>
        <p:blipFill>
          <a:blip r:embed="rId2">
            <a:extLst>
              <a:ext uri="{28A0092B-C50C-407E-A947-70E740481C1C}">
                <a14:useLocalDpi xmlns:a14="http://schemas.microsoft.com/office/drawing/2010/main" val="0"/>
              </a:ext>
            </a:extLst>
          </a:blip>
          <a:srcRect/>
          <a:stretch>
            <a:fillRect/>
          </a:stretch>
        </p:blipFill>
        <p:spPr bwMode="auto">
          <a:xfrm>
            <a:off x="7178040" y="0"/>
            <a:ext cx="4946904" cy="6858000"/>
          </a:xfrm>
          <a:prstGeom prst="rect">
            <a:avLst/>
          </a:prstGeom>
          <a:noFill/>
          <a:ln>
            <a:noFill/>
          </a:ln>
          <a:effectLst>
            <a:softEdge rad="317500"/>
          </a:effectLst>
        </p:spPr>
      </p:pic>
      <p:sp>
        <p:nvSpPr>
          <p:cNvPr id="2" name="Rectángulo 1"/>
          <p:cNvSpPr/>
          <p:nvPr/>
        </p:nvSpPr>
        <p:spPr>
          <a:xfrm>
            <a:off x="1082040" y="1787958"/>
            <a:ext cx="6096000" cy="2397451"/>
          </a:xfrm>
          <a:prstGeom prst="rect">
            <a:avLst/>
          </a:prstGeom>
        </p:spPr>
        <p:txBody>
          <a:bodyPr>
            <a:spAutoFit/>
          </a:bodyPr>
          <a:lstStyle/>
          <a:p>
            <a:pPr indent="450215" algn="just">
              <a:lnSpc>
                <a:spcPct val="107000"/>
              </a:lnSpc>
            </a:pPr>
            <a:r>
              <a:rPr lang="es-ES" sz="2800" dirty="0">
                <a:solidFill>
                  <a:prstClr val="black"/>
                </a:solidFill>
                <a:latin typeface="Kozuka Gothic Pro B" panose="020B0800000000000000" pitchFamily="34" charset="-128"/>
                <a:ea typeface="Kozuka Gothic Pro B" panose="020B0800000000000000" pitchFamily="34" charset="-128"/>
                <a:cs typeface="Times New Roman" panose="02020603050405020304" pitchFamily="18" charset="0"/>
              </a:rPr>
              <a:t>Al </a:t>
            </a:r>
            <a:r>
              <a:rPr lang="es-ES" sz="2800" i="1" dirty="0">
                <a:solidFill>
                  <a:srgbClr val="FF0000"/>
                </a:solidFill>
                <a:latin typeface="Kozuka Gothic Pro B" panose="020B0800000000000000" pitchFamily="34" charset="-128"/>
                <a:ea typeface="Kozuka Gothic Pro B" panose="020B0800000000000000" pitchFamily="34" charset="-128"/>
                <a:cs typeface="Times New Roman" panose="02020603050405020304" pitchFamily="18" charset="0"/>
              </a:rPr>
              <a:t>“</a:t>
            </a:r>
            <a:r>
              <a:rPr lang="es-ES" sz="2800" i="1" dirty="0">
                <a:solidFill>
                  <a:srgbClr val="FF0000"/>
                </a:solidFill>
                <a:effectLst>
                  <a:outerShdw blurRad="38100" dist="38100" dir="2700000" algn="tl">
                    <a:srgbClr val="000000">
                      <a:alpha val="43137"/>
                    </a:srgbClr>
                  </a:outerShdw>
                </a:effectLst>
                <a:latin typeface="Kozuka Gothic Pro B" panose="020B0800000000000000" pitchFamily="34" charset="-128"/>
                <a:ea typeface="Kozuka Gothic Pro B" panose="020B0800000000000000" pitchFamily="34" charset="-128"/>
                <a:cs typeface="Times New Roman" panose="02020603050405020304" pitchFamily="18" charset="0"/>
              </a:rPr>
              <a:t>hacer memoria”</a:t>
            </a:r>
            <a:r>
              <a:rPr lang="es-ES" sz="2800" dirty="0">
                <a:solidFill>
                  <a:srgbClr val="FF0000"/>
                </a:solidFill>
                <a:effectLst>
                  <a:outerShdw blurRad="38100" dist="38100" dir="2700000" algn="tl">
                    <a:srgbClr val="000000">
                      <a:alpha val="43137"/>
                    </a:srgbClr>
                  </a:outerShdw>
                </a:effectLst>
                <a:latin typeface="Kozuka Gothic Pro B" panose="020B0800000000000000" pitchFamily="34" charset="-128"/>
                <a:ea typeface="Kozuka Gothic Pro B" panose="020B0800000000000000" pitchFamily="34" charset="-128"/>
                <a:cs typeface="Times New Roman" panose="02020603050405020304" pitchFamily="18" charset="0"/>
              </a:rPr>
              <a:t> </a:t>
            </a:r>
            <a:r>
              <a:rPr lang="es-ES" sz="2800" dirty="0">
                <a:solidFill>
                  <a:prstClr val="black"/>
                </a:solidFill>
                <a:latin typeface="Kozuka Gothic Pro B" panose="020B0800000000000000" pitchFamily="34" charset="-128"/>
                <a:ea typeface="Kozuka Gothic Pro B" panose="020B0800000000000000" pitchFamily="34" charset="-128"/>
                <a:cs typeface="Times New Roman" panose="02020603050405020304" pitchFamily="18" charset="0"/>
              </a:rPr>
              <a:t>y mirar para atrás, </a:t>
            </a:r>
            <a:r>
              <a:rPr lang="es-ES" sz="2800" dirty="0" smtClean="0">
                <a:solidFill>
                  <a:prstClr val="black"/>
                </a:solidFill>
                <a:latin typeface="Kozuka Gothic Pro B" panose="020B0800000000000000" pitchFamily="34" charset="-128"/>
                <a:ea typeface="Kozuka Gothic Pro B" panose="020B0800000000000000" pitchFamily="34" charset="-128"/>
                <a:cs typeface="Times New Roman" panose="02020603050405020304" pitchFamily="18" charset="0"/>
              </a:rPr>
              <a:t>sabemos </a:t>
            </a:r>
            <a:r>
              <a:rPr lang="es-ES" sz="2800" dirty="0">
                <a:solidFill>
                  <a:prstClr val="black"/>
                </a:solidFill>
                <a:latin typeface="Kozuka Gothic Pro B" panose="020B0800000000000000" pitchFamily="34" charset="-128"/>
                <a:ea typeface="Kozuka Gothic Pro B" panose="020B0800000000000000" pitchFamily="34" charset="-128"/>
                <a:cs typeface="Times New Roman" panose="02020603050405020304" pitchFamily="18" charset="0"/>
              </a:rPr>
              <a:t>que estos años </a:t>
            </a:r>
            <a:endParaRPr lang="es-ES" sz="2800" dirty="0" smtClean="0">
              <a:solidFill>
                <a:prstClr val="black"/>
              </a:solidFill>
              <a:latin typeface="Kozuka Gothic Pro B" panose="020B0800000000000000" pitchFamily="34" charset="-128"/>
              <a:ea typeface="Kozuka Gothic Pro B" panose="020B0800000000000000" pitchFamily="34" charset="-128"/>
              <a:cs typeface="Times New Roman" panose="02020603050405020304" pitchFamily="18" charset="0"/>
            </a:endParaRPr>
          </a:p>
          <a:p>
            <a:pPr indent="450215" algn="just">
              <a:lnSpc>
                <a:spcPct val="107000"/>
              </a:lnSpc>
            </a:pPr>
            <a:r>
              <a:rPr lang="es-ES" sz="2800" dirty="0" smtClean="0">
                <a:solidFill>
                  <a:prstClr val="black"/>
                </a:solidFill>
                <a:latin typeface="Kozuka Gothic Pro B" panose="020B0800000000000000" pitchFamily="34" charset="-128"/>
                <a:ea typeface="Kozuka Gothic Pro B" panose="020B0800000000000000" pitchFamily="34" charset="-128"/>
                <a:cs typeface="Times New Roman" panose="02020603050405020304" pitchFamily="18" charset="0"/>
              </a:rPr>
              <a:t>no </a:t>
            </a:r>
            <a:r>
              <a:rPr lang="es-ES" sz="2800" dirty="0">
                <a:solidFill>
                  <a:prstClr val="black"/>
                </a:solidFill>
                <a:latin typeface="Kozuka Gothic Pro B" panose="020B0800000000000000" pitchFamily="34" charset="-128"/>
                <a:ea typeface="Kozuka Gothic Pro B" panose="020B0800000000000000" pitchFamily="34" charset="-128"/>
                <a:cs typeface="Times New Roman" panose="02020603050405020304" pitchFamily="18" charset="0"/>
              </a:rPr>
              <a:t>son simplemente </a:t>
            </a:r>
            <a:endParaRPr lang="es-ES" sz="2800" dirty="0" smtClean="0">
              <a:solidFill>
                <a:prstClr val="black"/>
              </a:solidFill>
              <a:latin typeface="Kozuka Gothic Pro B" panose="020B0800000000000000" pitchFamily="34" charset="-128"/>
              <a:ea typeface="Kozuka Gothic Pro B" panose="020B0800000000000000" pitchFamily="34" charset="-128"/>
              <a:cs typeface="Times New Roman" panose="02020603050405020304" pitchFamily="18" charset="0"/>
            </a:endParaRPr>
          </a:p>
          <a:p>
            <a:pPr indent="450215" algn="just">
              <a:lnSpc>
                <a:spcPct val="107000"/>
              </a:lnSpc>
            </a:pPr>
            <a:endParaRPr lang="es-ES" sz="1400" dirty="0" smtClean="0">
              <a:solidFill>
                <a:prstClr val="black"/>
              </a:solidFill>
              <a:latin typeface="Kozuka Gothic Pro B" panose="020B0800000000000000" pitchFamily="34" charset="-128"/>
              <a:ea typeface="Kozuka Gothic Pro B" panose="020B0800000000000000" pitchFamily="34" charset="-128"/>
              <a:cs typeface="Times New Roman" panose="02020603050405020304" pitchFamily="18" charset="0"/>
            </a:endParaRPr>
          </a:p>
          <a:p>
            <a:pPr indent="450215" algn="just">
              <a:lnSpc>
                <a:spcPct val="107000"/>
              </a:lnSpc>
            </a:pPr>
            <a:r>
              <a:rPr lang="es-ES" sz="2800" i="1" dirty="0" smtClean="0">
                <a:solidFill>
                  <a:srgbClr val="FF0000"/>
                </a:solidFill>
                <a:effectLst>
                  <a:outerShdw blurRad="38100" dist="38100" dir="2700000" algn="tl">
                    <a:srgbClr val="000000">
                      <a:alpha val="43137"/>
                    </a:srgbClr>
                  </a:outerShdw>
                </a:effectLst>
                <a:latin typeface="Kozuka Gothic Pro B" panose="020B0800000000000000" pitchFamily="34" charset="-128"/>
                <a:ea typeface="Kozuka Gothic Pro B" panose="020B0800000000000000" pitchFamily="34" charset="-128"/>
                <a:cs typeface="Times New Roman" panose="02020603050405020304" pitchFamily="18" charset="0"/>
              </a:rPr>
              <a:t>“</a:t>
            </a:r>
            <a:r>
              <a:rPr lang="es-ES" sz="2800" i="1" dirty="0">
                <a:solidFill>
                  <a:srgbClr val="FF0000"/>
                </a:solidFill>
                <a:effectLst>
                  <a:outerShdw blurRad="38100" dist="38100" dir="2700000" algn="tl">
                    <a:srgbClr val="000000">
                      <a:alpha val="43137"/>
                    </a:srgbClr>
                  </a:outerShdw>
                </a:effectLst>
                <a:latin typeface="Kozuka Gothic Pro B" panose="020B0800000000000000" pitchFamily="34" charset="-128"/>
                <a:ea typeface="Kozuka Gothic Pro B" panose="020B0800000000000000" pitchFamily="34" charset="-128"/>
                <a:cs typeface="Times New Roman" panose="02020603050405020304" pitchFamily="18" charset="0"/>
              </a:rPr>
              <a:t>una historia para recordar</a:t>
            </a:r>
            <a:r>
              <a:rPr lang="es-ES" sz="2800" i="1" dirty="0" smtClean="0">
                <a:solidFill>
                  <a:srgbClr val="FF0000"/>
                </a:solidFill>
                <a:effectLst>
                  <a:outerShdw blurRad="38100" dist="38100" dir="2700000" algn="tl">
                    <a:srgbClr val="000000">
                      <a:alpha val="43137"/>
                    </a:srgbClr>
                  </a:outerShdw>
                </a:effectLst>
                <a:latin typeface="Kozuka Gothic Pro B" panose="020B0800000000000000" pitchFamily="34" charset="-128"/>
                <a:ea typeface="Kozuka Gothic Pro B" panose="020B0800000000000000" pitchFamily="34" charset="-128"/>
                <a:cs typeface="Times New Roman" panose="02020603050405020304" pitchFamily="18" charset="0"/>
              </a:rPr>
              <a:t>”</a:t>
            </a:r>
            <a:r>
              <a:rPr lang="es-ES" sz="2800" dirty="0" smtClean="0">
                <a:solidFill>
                  <a:prstClr val="black"/>
                </a:solidFill>
                <a:latin typeface="Kozuka Gothic Pro B" panose="020B0800000000000000" pitchFamily="34" charset="-128"/>
                <a:ea typeface="Kozuka Gothic Pro B" panose="020B0800000000000000" pitchFamily="34" charset="-128"/>
                <a:cs typeface="Times New Roman" panose="02020603050405020304" pitchFamily="18" charset="0"/>
              </a:rPr>
              <a:t>, </a:t>
            </a:r>
          </a:p>
          <a:p>
            <a:pPr indent="450215" algn="just">
              <a:lnSpc>
                <a:spcPct val="107000"/>
              </a:lnSpc>
            </a:pPr>
            <a:endParaRPr lang="es-ES" sz="1400" dirty="0" smtClean="0">
              <a:solidFill>
                <a:prstClr val="black"/>
              </a:solidFill>
              <a:latin typeface="Kozuka Gothic Pro B" panose="020B0800000000000000" pitchFamily="34" charset="-128"/>
              <a:ea typeface="Kozuka Gothic Pro B" panose="020B0800000000000000" pitchFamily="34" charset="-128"/>
              <a:cs typeface="Times New Roman" panose="02020603050405020304" pitchFamily="18" charset="0"/>
            </a:endParaRPr>
          </a:p>
        </p:txBody>
      </p:sp>
      <p:sp>
        <p:nvSpPr>
          <p:cNvPr id="4" name="CuadroTexto 3"/>
          <p:cNvSpPr txBox="1"/>
          <p:nvPr/>
        </p:nvSpPr>
        <p:spPr>
          <a:xfrm>
            <a:off x="1219199" y="4278923"/>
            <a:ext cx="5474677" cy="2101088"/>
          </a:xfrm>
          <a:prstGeom prst="rect">
            <a:avLst/>
          </a:prstGeom>
          <a:noFill/>
        </p:spPr>
        <p:txBody>
          <a:bodyPr wrap="square" rtlCol="0">
            <a:spAutoFit/>
          </a:bodyPr>
          <a:lstStyle/>
          <a:p>
            <a:pPr lvl="0" indent="450215" algn="just">
              <a:lnSpc>
                <a:spcPct val="107000"/>
              </a:lnSpc>
            </a:pPr>
            <a:r>
              <a:rPr lang="es-ES" sz="2800" dirty="0">
                <a:solidFill>
                  <a:prstClr val="black"/>
                </a:solidFill>
                <a:latin typeface="Kozuka Gothic Pro B" panose="020B0800000000000000" pitchFamily="34" charset="-128"/>
                <a:ea typeface="Kozuka Gothic Pro B" panose="020B0800000000000000" pitchFamily="34" charset="-128"/>
                <a:cs typeface="Times New Roman" panose="02020603050405020304" pitchFamily="18" charset="0"/>
              </a:rPr>
              <a:t>sino un motivo de esperanza que nos empuja a esa gran historia que</a:t>
            </a:r>
          </a:p>
          <a:p>
            <a:pPr lvl="0" indent="450215" algn="just">
              <a:lnSpc>
                <a:spcPct val="107000"/>
              </a:lnSpc>
            </a:pPr>
            <a:endParaRPr lang="es-ES" sz="1000" dirty="0">
              <a:solidFill>
                <a:prstClr val="black"/>
              </a:solidFill>
              <a:latin typeface="Kozuka Gothic Pro B" panose="020B0800000000000000" pitchFamily="34" charset="-128"/>
              <a:ea typeface="Kozuka Gothic Pro B" panose="020B0800000000000000" pitchFamily="34" charset="-128"/>
              <a:cs typeface="Times New Roman" panose="02020603050405020304" pitchFamily="18" charset="0"/>
            </a:endParaRPr>
          </a:p>
          <a:p>
            <a:pPr lvl="0" indent="450215" algn="just">
              <a:lnSpc>
                <a:spcPct val="107000"/>
              </a:lnSpc>
            </a:pPr>
            <a:r>
              <a:rPr lang="es-ES" sz="2800" dirty="0">
                <a:solidFill>
                  <a:prstClr val="black"/>
                </a:solidFill>
                <a:latin typeface="Kozuka Gothic Pro B" panose="020B0800000000000000" pitchFamily="34" charset="-128"/>
                <a:ea typeface="Kozuka Gothic Pro B" panose="020B0800000000000000" pitchFamily="34" charset="-128"/>
                <a:cs typeface="Times New Roman" panose="02020603050405020304" pitchFamily="18" charset="0"/>
              </a:rPr>
              <a:t> </a:t>
            </a:r>
            <a:r>
              <a:rPr lang="es-ES" sz="2800" i="1" dirty="0">
                <a:solidFill>
                  <a:srgbClr val="FF0000"/>
                </a:solidFill>
                <a:effectLst>
                  <a:outerShdw blurRad="38100" dist="38100" dir="2700000" algn="tl">
                    <a:srgbClr val="000000">
                      <a:alpha val="43137"/>
                    </a:srgbClr>
                  </a:outerShdw>
                </a:effectLst>
                <a:latin typeface="Kozuka Gothic Pro B" panose="020B0800000000000000" pitchFamily="34" charset="-128"/>
                <a:ea typeface="Kozuka Gothic Pro B" panose="020B0800000000000000" pitchFamily="34" charset="-128"/>
                <a:cs typeface="Times New Roman" panose="02020603050405020304" pitchFamily="18" charset="0"/>
              </a:rPr>
              <a:t>“nos corresponde construir”</a:t>
            </a:r>
            <a:endParaRPr lang="es-ES" sz="2800" dirty="0">
              <a:solidFill>
                <a:prstClr val="black"/>
              </a:solidFill>
              <a:latin typeface="Kozuka Gothic Pro B" panose="020B0800000000000000" pitchFamily="34" charset="-128"/>
              <a:ea typeface="Kozuka Gothic Pro B" panose="020B0800000000000000" pitchFamily="34" charset="-128"/>
              <a:cs typeface="Times New Roman" panose="02020603050405020304" pitchFamily="18" charset="0"/>
            </a:endParaRPr>
          </a:p>
        </p:txBody>
      </p:sp>
    </p:spTree>
    <p:extLst>
      <p:ext uri="{BB962C8B-B14F-4D97-AF65-F5344CB8AC3E}">
        <p14:creationId xmlns:p14="http://schemas.microsoft.com/office/powerpoint/2010/main" val="132912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786555" y="1990624"/>
            <a:ext cx="7563730" cy="2538837"/>
          </a:xfrm>
          <a:prstGeom prst="rect">
            <a:avLst/>
          </a:prstGeom>
        </p:spPr>
        <p:txBody>
          <a:bodyPr wrap="square">
            <a:spAutoFit/>
          </a:bodyPr>
          <a:lstStyle/>
          <a:p>
            <a:pPr indent="449580" algn="just">
              <a:lnSpc>
                <a:spcPct val="107000"/>
              </a:lnSpc>
              <a:spcAft>
                <a:spcPts val="0"/>
              </a:spcAft>
            </a:pPr>
            <a:r>
              <a:rPr lang="es-ES" sz="1100" dirty="0">
                <a:latin typeface="Arial" panose="020B0604020202020204" pitchFamily="34" charset="0"/>
                <a:ea typeface="Calibri" panose="020F0502020204030204" pitchFamily="34" charset="0"/>
                <a:cs typeface="Times New Roman" panose="02020603050405020304" pitchFamily="18" charset="0"/>
              </a:rPr>
              <a:t>	</a:t>
            </a:r>
            <a:r>
              <a:rPr lang="es-ES" sz="1400" dirty="0">
                <a:latin typeface="Arial" panose="020B0604020202020204" pitchFamily="34" charset="0"/>
                <a:ea typeface="Calibri" panose="020F0502020204030204" pitchFamily="34" charset="0"/>
                <a:cs typeface="Times New Roman" panose="02020603050405020304" pitchFamily="18" charset="0"/>
              </a:rPr>
              <a:t> </a:t>
            </a:r>
            <a:endParaRPr lang="es-ES" sz="2400" dirty="0" smtClean="0">
              <a:latin typeface="Arial" panose="020B0604020202020204" pitchFamily="34" charset="0"/>
              <a:ea typeface="Calibri" panose="020F0502020204030204" pitchFamily="34" charset="0"/>
              <a:cs typeface="Times New Roman" panose="02020603050405020304" pitchFamily="18" charset="0"/>
            </a:endParaRPr>
          </a:p>
          <a:p>
            <a:pPr marL="1257300" lvl="2" indent="-342900" algn="just">
              <a:buFont typeface="Wingdings" panose="05000000000000000000" pitchFamily="2" charset="2"/>
              <a:buChar char="Ø"/>
            </a:pPr>
            <a:r>
              <a:rPr lang="es-ES" sz="2400" b="1" i="1" dirty="0" smtClean="0">
                <a:latin typeface="Calibri" panose="020F0502020204030204" pitchFamily="34" charset="0"/>
                <a:ea typeface="Calibri" panose="020F0502020204030204" pitchFamily="34" charset="0"/>
                <a:cs typeface="Times New Roman" panose="02020603050405020304" pitchFamily="18" charset="0"/>
              </a:rPr>
              <a:t>Que </a:t>
            </a:r>
            <a:r>
              <a:rPr lang="es-ES" sz="2400" b="1" i="1" dirty="0">
                <a:latin typeface="Calibri" panose="020F0502020204030204" pitchFamily="34" charset="0"/>
                <a:ea typeface="Calibri" panose="020F0502020204030204" pitchFamily="34" charset="0"/>
                <a:cs typeface="Times New Roman" panose="02020603050405020304" pitchFamily="18" charset="0"/>
              </a:rPr>
              <a:t>se ajusten las estructuras de la </a:t>
            </a:r>
            <a:r>
              <a:rPr lang="es-ES" sz="2400" b="1" i="1" dirty="0" err="1" smtClean="0">
                <a:latin typeface="Calibri" panose="020F0502020204030204" pitchFamily="34" charset="0"/>
                <a:ea typeface="Calibri" panose="020F0502020204030204" pitchFamily="34" charset="0"/>
                <a:cs typeface="Times New Roman" panose="02020603050405020304" pitchFamily="18" charset="0"/>
              </a:rPr>
              <a:t>Congre</a:t>
            </a:r>
            <a:r>
              <a:rPr lang="es-ES" sz="2400" b="1" i="1" dirty="0" smtClean="0">
                <a:latin typeface="Calibri" panose="020F0502020204030204" pitchFamily="34" charset="0"/>
                <a:ea typeface="Calibri" panose="020F0502020204030204" pitchFamily="34" charset="0"/>
                <a:cs typeface="Times New Roman" panose="02020603050405020304" pitchFamily="18" charset="0"/>
              </a:rPr>
              <a:t>- </a:t>
            </a:r>
            <a:r>
              <a:rPr lang="es-ES" sz="2400" b="1" i="1" dirty="0" err="1" smtClean="0">
                <a:latin typeface="Calibri" panose="020F0502020204030204" pitchFamily="34" charset="0"/>
                <a:ea typeface="Calibri" panose="020F0502020204030204" pitchFamily="34" charset="0"/>
                <a:cs typeface="Times New Roman" panose="02020603050405020304" pitchFamily="18" charset="0"/>
              </a:rPr>
              <a:t>gación</a:t>
            </a:r>
            <a:r>
              <a:rPr lang="es-ES" sz="2400" b="1" i="1" dirty="0" smtClean="0">
                <a:latin typeface="Calibri" panose="020F0502020204030204" pitchFamily="34" charset="0"/>
                <a:ea typeface="Calibri" panose="020F0502020204030204" pitchFamily="34" charset="0"/>
                <a:cs typeface="Times New Roman" panose="02020603050405020304" pitchFamily="18" charset="0"/>
              </a:rPr>
              <a:t> </a:t>
            </a:r>
            <a:r>
              <a:rPr lang="es-ES" sz="2400" b="1" i="1" dirty="0">
                <a:latin typeface="Calibri" panose="020F0502020204030204" pitchFamily="34" charset="0"/>
                <a:ea typeface="Calibri" panose="020F0502020204030204" pitchFamily="34" charset="0"/>
                <a:cs typeface="Times New Roman" panose="02020603050405020304" pitchFamily="18" charset="0"/>
              </a:rPr>
              <a:t>respetando los caminos realizados hasta el presente, aunando fuerzas, unificando criterios y discerniendo juntas caminos de </a:t>
            </a:r>
            <a:r>
              <a:rPr lang="es-ES" sz="2400" b="1" i="1" dirty="0" smtClean="0">
                <a:latin typeface="Calibri" panose="020F0502020204030204" pitchFamily="34" charset="0"/>
                <a:ea typeface="Calibri" panose="020F0502020204030204" pitchFamily="34" charset="0"/>
                <a:cs typeface="Times New Roman" panose="02020603050405020304" pitchFamily="18" charset="0"/>
              </a:rPr>
              <a:t>renovación… </a:t>
            </a:r>
          </a:p>
          <a:p>
            <a:pPr lvl="2" algn="just"/>
            <a:endParaRPr lang="es-ES" sz="2400" b="1" i="1" dirty="0" smtClean="0">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magine 3"/>
          <p:cNvPicPr>
            <a:picLocks noChangeAspect="1"/>
          </p:cNvPicPr>
          <p:nvPr/>
        </p:nvPicPr>
        <p:blipFill>
          <a:blip r:embed="rId2"/>
          <a:stretch>
            <a:fillRect/>
          </a:stretch>
        </p:blipFill>
        <p:spPr>
          <a:xfrm>
            <a:off x="199431" y="2189916"/>
            <a:ext cx="4237087" cy="4243184"/>
          </a:xfrm>
          <a:prstGeom prst="rect">
            <a:avLst/>
          </a:prstGeom>
        </p:spPr>
      </p:pic>
      <p:sp>
        <p:nvSpPr>
          <p:cNvPr id="5" name="Rettangolo 4"/>
          <p:cNvSpPr/>
          <p:nvPr/>
        </p:nvSpPr>
        <p:spPr>
          <a:xfrm>
            <a:off x="424542" y="465006"/>
            <a:ext cx="11495315" cy="882678"/>
          </a:xfrm>
          <a:prstGeom prst="rect">
            <a:avLst/>
          </a:prstGeom>
        </p:spPr>
        <p:txBody>
          <a:bodyPr wrap="square">
            <a:spAutoFit/>
          </a:bodyPr>
          <a:lstStyle/>
          <a:p>
            <a:pPr lvl="0" indent="449580" algn="just">
              <a:lnSpc>
                <a:spcPct val="107000"/>
              </a:lnSpc>
            </a:pPr>
            <a:r>
              <a:rPr lang="es-ES" sz="2400" dirty="0">
                <a:solidFill>
                  <a:prstClr val="black"/>
                </a:solidFill>
                <a:latin typeface="Arial" panose="020B0604020202020204" pitchFamily="34" charset="0"/>
                <a:ea typeface="Calibri" panose="020F0502020204030204" pitchFamily="34" charset="0"/>
                <a:cs typeface="Times New Roman" panose="02020603050405020304" pitchFamily="18" charset="0"/>
              </a:rPr>
              <a:t>En  el  </a:t>
            </a:r>
            <a:r>
              <a:rPr lang="es-ES" sz="2400" b="1" i="1" dirty="0">
                <a:solidFill>
                  <a:srgbClr val="C00000"/>
                </a:solidFill>
                <a:latin typeface="Arial" panose="020B0604020202020204" pitchFamily="34" charset="0"/>
                <a:ea typeface="Calibri" panose="020F0502020204030204" pitchFamily="34" charset="0"/>
                <a:cs typeface="Times New Roman" panose="02020603050405020304" pitchFamily="18" charset="0"/>
              </a:rPr>
              <a:t>año 2011</a:t>
            </a:r>
            <a:r>
              <a:rPr lang="es-ES" sz="2400" dirty="0">
                <a:solidFill>
                  <a:prstClr val="black"/>
                </a:solidFill>
                <a:latin typeface="Arial" panose="020B0604020202020204" pitchFamily="34" charset="0"/>
                <a:ea typeface="Calibri" panose="020F0502020204030204" pitchFamily="34" charset="0"/>
                <a:cs typeface="Times New Roman" panose="02020603050405020304" pitchFamily="18" charset="0"/>
              </a:rPr>
              <a:t>, el  XX Capítulo  General: </a:t>
            </a:r>
          </a:p>
          <a:p>
            <a:pPr lvl="3" indent="449580" algn="just">
              <a:lnSpc>
                <a:spcPct val="107000"/>
              </a:lnSpc>
            </a:pPr>
            <a:r>
              <a:rPr lang="es-ES" sz="24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“Revisar las estructuras y formas de animación de nuestra vida y misión”  </a:t>
            </a:r>
          </a:p>
        </p:txBody>
      </p:sp>
      <p:sp>
        <p:nvSpPr>
          <p:cNvPr id="6" name="Rettangolo 5"/>
          <p:cNvSpPr/>
          <p:nvPr/>
        </p:nvSpPr>
        <p:spPr>
          <a:xfrm>
            <a:off x="424542" y="1588874"/>
            <a:ext cx="8205108" cy="487506"/>
          </a:xfrm>
          <a:prstGeom prst="rect">
            <a:avLst/>
          </a:prstGeom>
        </p:spPr>
        <p:txBody>
          <a:bodyPr wrap="square">
            <a:spAutoFit/>
          </a:bodyPr>
          <a:lstStyle/>
          <a:p>
            <a:pPr lvl="0" indent="449580" algn="just">
              <a:lnSpc>
                <a:spcPct val="107000"/>
              </a:lnSpc>
            </a:pPr>
            <a:r>
              <a:rPr lang="es-ES" sz="2400" dirty="0">
                <a:solidFill>
                  <a:prstClr val="black"/>
                </a:solidFill>
                <a:latin typeface="Arial" panose="020B0604020202020204" pitchFamily="34" charset="0"/>
                <a:ea typeface="Calibri" panose="020F0502020204030204" pitchFamily="34" charset="0"/>
                <a:cs typeface="Times New Roman" panose="02020603050405020304" pitchFamily="18" charset="0"/>
              </a:rPr>
              <a:t>En el </a:t>
            </a:r>
            <a:r>
              <a:rPr lang="es-ES" sz="2400" b="1" i="1" dirty="0">
                <a:solidFill>
                  <a:srgbClr val="C00000"/>
                </a:solidFill>
                <a:latin typeface="Arial" panose="020B0604020202020204" pitchFamily="34" charset="0"/>
                <a:ea typeface="Calibri" panose="020F0502020204030204" pitchFamily="34" charset="0"/>
                <a:cs typeface="Times New Roman" panose="02020603050405020304" pitchFamily="18" charset="0"/>
              </a:rPr>
              <a:t>año 2017</a:t>
            </a:r>
            <a:r>
              <a:rPr lang="es-ES" sz="2400" dirty="0">
                <a:solidFill>
                  <a:prstClr val="black"/>
                </a:solidFill>
                <a:latin typeface="Arial" panose="020B0604020202020204" pitchFamily="34" charset="0"/>
                <a:ea typeface="Calibri" panose="020F0502020204030204" pitchFamily="34" charset="0"/>
                <a:cs typeface="Times New Roman" panose="02020603050405020304" pitchFamily="18" charset="0"/>
              </a:rPr>
              <a:t>, el XXI Capítulo General: </a:t>
            </a:r>
          </a:p>
        </p:txBody>
      </p:sp>
      <p:sp>
        <p:nvSpPr>
          <p:cNvPr id="2" name="CuadroTexto 1"/>
          <p:cNvSpPr txBox="1"/>
          <p:nvPr/>
        </p:nvSpPr>
        <p:spPr>
          <a:xfrm>
            <a:off x="4612364" y="4232157"/>
            <a:ext cx="6902043" cy="1569660"/>
          </a:xfrm>
          <a:prstGeom prst="rect">
            <a:avLst/>
          </a:prstGeom>
          <a:noFill/>
        </p:spPr>
        <p:txBody>
          <a:bodyPr wrap="square" rtlCol="0">
            <a:spAutoFit/>
          </a:bodyPr>
          <a:lstStyle/>
          <a:p>
            <a:pPr marL="342900" indent="-342900" algn="just">
              <a:buFont typeface="Wingdings" panose="05000000000000000000" pitchFamily="2" charset="2"/>
              <a:buChar char="Ø"/>
            </a:pPr>
            <a:r>
              <a:rPr lang="es-ES" sz="24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Que el Gobierno General, (…) lleve a cabo una </a:t>
            </a:r>
            <a:r>
              <a:rPr lang="es-ES" sz="2400" b="1" i="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reorganización </a:t>
            </a:r>
            <a:r>
              <a:rPr lang="es-ES" sz="24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de estructuras que establezca un solo Gobierno, el General, y tres unidades </a:t>
            </a:r>
            <a:r>
              <a:rPr lang="es-ES" sz="2400" b="1" i="1" dirty="0" err="1" smtClean="0">
                <a:solidFill>
                  <a:prstClr val="black"/>
                </a:solidFill>
                <a:latin typeface="Calibri" panose="020F0502020204030204" pitchFamily="34" charset="0"/>
                <a:ea typeface="Calibri" panose="020F0502020204030204" pitchFamily="34" charset="0"/>
                <a:cs typeface="Times New Roman" panose="02020603050405020304" pitchFamily="18" charset="0"/>
              </a:rPr>
              <a:t>organi</a:t>
            </a:r>
            <a:r>
              <a:rPr lang="es-ES" sz="2400" b="1" i="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S" sz="2400" b="1" i="1" dirty="0" err="1" smtClean="0">
                <a:solidFill>
                  <a:prstClr val="black"/>
                </a:solidFill>
                <a:latin typeface="Calibri" panose="020F0502020204030204" pitchFamily="34" charset="0"/>
                <a:ea typeface="Calibri" panose="020F0502020204030204" pitchFamily="34" charset="0"/>
                <a:cs typeface="Times New Roman" panose="02020603050405020304" pitchFamily="18" charset="0"/>
              </a:rPr>
              <a:t>zativas</a:t>
            </a:r>
            <a:r>
              <a:rPr lang="es-ES" sz="2400" b="1" i="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s-ES" sz="24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o regiones, África, América y Europa…</a:t>
            </a:r>
            <a:endParaRPr lang="es-ES" sz="24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9166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heel(1)">
                                      <p:cBhvr>
                                        <p:cTn id="10" dur="20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heel(1)">
                                      <p:cBhvr>
                                        <p:cTn id="19" dur="2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7906" r="8947"/>
          <a:stretch/>
        </p:blipFill>
        <p:spPr bwMode="auto">
          <a:xfrm>
            <a:off x="930616" y="86898"/>
            <a:ext cx="10472001" cy="645290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789948" y="806312"/>
            <a:ext cx="8419366" cy="769441"/>
          </a:xfrm>
          <a:prstGeom prst="rect">
            <a:avLst/>
          </a:prstGeom>
          <a:noFill/>
        </p:spPr>
        <p:txBody>
          <a:bodyPr wrap="square" rtlCol="0">
            <a:spAutoFit/>
          </a:bodyPr>
          <a:lstStyle/>
          <a:p>
            <a:r>
              <a:rPr lang="es-ES" sz="4400" b="1" dirty="0" smtClean="0">
                <a:ln w="13462">
                  <a:solidFill>
                    <a:schemeClr val="bg1"/>
                  </a:solidFill>
                  <a:prstDash val="solid"/>
                </a:ln>
                <a:solidFill>
                  <a:schemeClr val="accent4"/>
                </a:solidFill>
                <a:effectLst>
                  <a:outerShdw dist="38100" dir="2700000" algn="bl" rotWithShape="0">
                    <a:schemeClr val="accent5"/>
                  </a:outerShdw>
                </a:effectLst>
                <a:latin typeface="Microsoft JhengHei" panose="020B0604030504040204" pitchFamily="34" charset="-120"/>
                <a:ea typeface="Microsoft JhengHei" panose="020B0604030504040204" pitchFamily="34" charset="-120"/>
                <a:cs typeface="Microsoft Uighur" panose="02000000000000000000" pitchFamily="2" charset="-78"/>
              </a:rPr>
              <a:t>CAMINOS RECORRIDOS</a:t>
            </a:r>
            <a:endParaRPr lang="es-ES" sz="4400" b="1" dirty="0">
              <a:ln w="13462">
                <a:solidFill>
                  <a:schemeClr val="bg1"/>
                </a:solidFill>
                <a:prstDash val="solid"/>
              </a:ln>
              <a:solidFill>
                <a:schemeClr val="accent4"/>
              </a:solidFill>
              <a:effectLst>
                <a:outerShdw dist="38100" dir="2700000" algn="bl" rotWithShape="0">
                  <a:schemeClr val="accent5"/>
                </a:outerShdw>
              </a:effectLst>
              <a:latin typeface="Microsoft JhengHei" panose="020B0604030504040204" pitchFamily="34" charset="-120"/>
              <a:ea typeface="Microsoft JhengHei" panose="020B0604030504040204" pitchFamily="34" charset="-120"/>
              <a:cs typeface="Microsoft Uighur" panose="02000000000000000000" pitchFamily="2" charset="-78"/>
            </a:endParaRPr>
          </a:p>
        </p:txBody>
      </p:sp>
      <p:sp>
        <p:nvSpPr>
          <p:cNvPr id="4" name="Rettangolo 3"/>
          <p:cNvSpPr/>
          <p:nvPr/>
        </p:nvSpPr>
        <p:spPr>
          <a:xfrm>
            <a:off x="2614412" y="5208260"/>
            <a:ext cx="8047149" cy="1138773"/>
          </a:xfrm>
          <a:prstGeom prst="rect">
            <a:avLst/>
          </a:prstGeom>
        </p:spPr>
        <p:txBody>
          <a:bodyPr wrap="square">
            <a:spAutoFit/>
          </a:bodyPr>
          <a:lstStyle/>
          <a:p>
            <a:pPr algn="ctr">
              <a:spcAft>
                <a:spcPts val="0"/>
              </a:spcAft>
            </a:pPr>
            <a:r>
              <a:rPr lang="es-ES" sz="32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ea typeface="Calibri" panose="020F0502020204030204" pitchFamily="34" charset="0"/>
              </a:rPr>
              <a:t>En el caminar “inter” hay realizaciones concretas que son ayuda e </a:t>
            </a:r>
            <a:r>
              <a:rPr lang="es-ES" sz="3200" b="1" dirty="0" smtClean="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ea typeface="Calibri" panose="020F0502020204030204" pitchFamily="34" charset="0"/>
              </a:rPr>
              <a:t>impulso</a:t>
            </a:r>
            <a:r>
              <a:rPr lang="es-ES" sz="36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ea typeface="Calibri" panose="020F0502020204030204" pitchFamily="34" charset="0"/>
              </a:rPr>
              <a:t> </a:t>
            </a:r>
            <a:endParaRPr lang="es-ES" sz="3600" b="1" dirty="0">
              <a:ln w="9525">
                <a:solidFill>
                  <a:schemeClr val="bg1"/>
                </a:solidFill>
                <a:prstDash val="solid"/>
              </a:ln>
              <a:solidFill>
                <a:schemeClr val="bg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48640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146220" y="375269"/>
            <a:ext cx="10637948" cy="6763711"/>
          </a:xfrm>
          <a:prstGeom prst="rect">
            <a:avLst/>
          </a:prstGeom>
        </p:spPr>
        <p:txBody>
          <a:bodyPr wrap="square">
            <a:spAutoFit/>
          </a:bodyPr>
          <a:lstStyle/>
          <a:p>
            <a:pPr algn="just">
              <a:spcAft>
                <a:spcPts val="0"/>
              </a:spcAft>
            </a:pPr>
            <a:r>
              <a:rPr lang="es-ES" b="1" i="1" dirty="0">
                <a:latin typeface="Arial" panose="020B0604020202020204" pitchFamily="34" charset="0"/>
                <a:ea typeface="Calibri" panose="020F0502020204030204" pitchFamily="34" charset="0"/>
              </a:rPr>
              <a:t>1.- </a:t>
            </a:r>
            <a:r>
              <a:rPr lang="es-ES" sz="2000" b="1" i="1" dirty="0">
                <a:latin typeface="Arial" panose="020B0604020202020204" pitchFamily="34" charset="0"/>
                <a:ea typeface="Calibri" panose="020F0502020204030204" pitchFamily="34" charset="0"/>
              </a:rPr>
              <a:t>Relaciones interprovinciales a diferentes niveles</a:t>
            </a:r>
            <a:endParaRPr lang="es-ES" sz="2000" dirty="0"/>
          </a:p>
          <a:p>
            <a:pPr algn="just">
              <a:spcAft>
                <a:spcPts val="0"/>
              </a:spcAft>
            </a:pPr>
            <a:r>
              <a:rPr lang="es-ES" sz="2000" b="1" i="1" dirty="0">
                <a:latin typeface="Arial" panose="020B0604020202020204" pitchFamily="34" charset="0"/>
                <a:ea typeface="Calibri" panose="020F0502020204030204" pitchFamily="34" charset="0"/>
              </a:rPr>
              <a:t>	</a:t>
            </a:r>
            <a:endParaRPr lang="es-ES" sz="2000" dirty="0"/>
          </a:p>
          <a:p>
            <a:pPr algn="just">
              <a:spcAft>
                <a:spcPts val="0"/>
              </a:spcAft>
            </a:pPr>
            <a:r>
              <a:rPr lang="es-ES" b="1" i="1" dirty="0" smtClean="0">
                <a:latin typeface="Arial" panose="020B0604020202020204" pitchFamily="34" charset="0"/>
                <a:ea typeface="Calibri" panose="020F0502020204030204" pitchFamily="34" charset="0"/>
              </a:rPr>
              <a:t>2</a:t>
            </a:r>
            <a:r>
              <a:rPr lang="es-ES" b="1" i="1" dirty="0">
                <a:latin typeface="Arial" panose="020B0604020202020204" pitchFamily="34" charset="0"/>
                <a:ea typeface="Calibri" panose="020F0502020204030204" pitchFamily="34" charset="0"/>
              </a:rPr>
              <a:t>.- </a:t>
            </a:r>
            <a:r>
              <a:rPr lang="es-ES" sz="2000" b="1" i="1" dirty="0">
                <a:latin typeface="Arial" panose="020B0604020202020204" pitchFamily="34" charset="0"/>
                <a:ea typeface="Calibri" panose="020F0502020204030204" pitchFamily="34" charset="0"/>
              </a:rPr>
              <a:t>Noviciado Interprovincial y </a:t>
            </a:r>
            <a:r>
              <a:rPr lang="es-ES" sz="2000" b="1" i="1" dirty="0" smtClean="0">
                <a:latin typeface="Arial" panose="020B0604020202020204" pitchFamily="34" charset="0"/>
                <a:ea typeface="Calibri" panose="020F0502020204030204" pitchFamily="34" charset="0"/>
              </a:rPr>
              <a:t>General</a:t>
            </a:r>
            <a:endParaRPr lang="es-ES" sz="2000" dirty="0"/>
          </a:p>
          <a:p>
            <a:pPr lvl="4" algn="just"/>
            <a:r>
              <a:rPr lang="es-ES" b="1" i="1" dirty="0">
                <a:latin typeface="Arial" panose="020B0604020202020204" pitchFamily="34" charset="0"/>
                <a:ea typeface="Calibri" panose="020F0502020204030204" pitchFamily="34" charset="0"/>
              </a:rPr>
              <a:t>	</a:t>
            </a:r>
            <a:r>
              <a:rPr lang="es-ES" i="1" dirty="0" smtClean="0">
                <a:latin typeface="Arial" panose="020B0604020202020204" pitchFamily="34" charset="0"/>
                <a:ea typeface="Calibri" panose="020F0502020204030204" pitchFamily="34" charset="0"/>
              </a:rPr>
              <a:t>Las </a:t>
            </a:r>
            <a:r>
              <a:rPr lang="es-ES" i="1" dirty="0">
                <a:latin typeface="Arial" panose="020B0604020202020204" pitchFamily="34" charset="0"/>
                <a:ea typeface="Calibri" panose="020F0502020204030204" pitchFamily="34" charset="0"/>
              </a:rPr>
              <a:t>nuevas generaciones tienen ya una </a:t>
            </a:r>
            <a:r>
              <a:rPr lang="es-ES" i="1" dirty="0" smtClean="0">
                <a:latin typeface="Arial" panose="020B0604020202020204" pitchFamily="34" charset="0"/>
                <a:ea typeface="Calibri" panose="020F0502020204030204" pitchFamily="34" charset="0"/>
              </a:rPr>
              <a:t>conciencia </a:t>
            </a:r>
            <a:r>
              <a:rPr lang="es-ES" i="1" dirty="0">
                <a:latin typeface="Arial" panose="020B0604020202020204" pitchFamily="34" charset="0"/>
                <a:ea typeface="Calibri" panose="020F0502020204030204" pitchFamily="34" charset="0"/>
              </a:rPr>
              <a:t>de universalidad y de pertenencia que se apoya en una formación común y en unas relaciones mutuas.</a:t>
            </a:r>
            <a:endParaRPr lang="es-ES" i="1" dirty="0"/>
          </a:p>
          <a:p>
            <a:pPr algn="just">
              <a:spcAft>
                <a:spcPts val="0"/>
              </a:spcAft>
            </a:pPr>
            <a:r>
              <a:rPr lang="es-ES" dirty="0">
                <a:latin typeface="Arial" panose="020B0604020202020204" pitchFamily="34" charset="0"/>
                <a:ea typeface="Calibri" panose="020F0502020204030204" pitchFamily="34" charset="0"/>
              </a:rPr>
              <a:t> </a:t>
            </a:r>
            <a:endParaRPr lang="es-ES" sz="2000" dirty="0"/>
          </a:p>
          <a:p>
            <a:pPr algn="just">
              <a:lnSpc>
                <a:spcPct val="107000"/>
              </a:lnSpc>
              <a:spcAft>
                <a:spcPts val="0"/>
              </a:spcAft>
            </a:pPr>
            <a:r>
              <a:rPr lang="es-ES" sz="2000" b="1" i="1" dirty="0">
                <a:latin typeface="Arial" panose="020B0604020202020204" pitchFamily="34" charset="0"/>
                <a:ea typeface="Calibri" panose="020F0502020204030204" pitchFamily="34" charset="0"/>
                <a:cs typeface="Times New Roman" panose="02020603050405020304" pitchFamily="18" charset="0"/>
              </a:rPr>
              <a:t>3.- UNIFICACIÓN: Provincias de España y Portugal</a:t>
            </a:r>
            <a:endParaRPr lang="es-ES" sz="2000" dirty="0">
              <a:latin typeface="Calibri" panose="020F0502020204030204" pitchFamily="34" charset="0"/>
              <a:ea typeface="Calibri" panose="020F0502020204030204" pitchFamily="34" charset="0"/>
              <a:cs typeface="Times New Roman" panose="02020603050405020304" pitchFamily="18" charset="0"/>
            </a:endParaRPr>
          </a:p>
          <a:p>
            <a:pPr lvl="4" indent="449580" algn="just">
              <a:lnSpc>
                <a:spcPct val="107000"/>
              </a:lnSpc>
              <a:spcBef>
                <a:spcPts val="600"/>
              </a:spcBef>
            </a:pPr>
            <a:r>
              <a:rPr lang="es-ES" i="1" dirty="0" smtClean="0">
                <a:solidFill>
                  <a:srgbClr val="222222"/>
                </a:solidFill>
                <a:latin typeface="Arial" panose="020B0604020202020204" pitchFamily="34" charset="0"/>
                <a:ea typeface="Times New Roman" panose="02020603050405020304" pitchFamily="18" charset="0"/>
                <a:cs typeface="Times New Roman" panose="02020603050405020304" pitchFamily="18" charset="0"/>
              </a:rPr>
              <a:t>Las </a:t>
            </a:r>
            <a:r>
              <a:rPr lang="es-ES" i="1"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Hermanas han buscado esa "tierra común" donde se reconocen y en la que se sienten capaces de unir fuerzas en favor del Reino y ya está generando una interconexión que nos permite buscar y discernir juntas el futuro</a:t>
            </a:r>
            <a:r>
              <a:rPr lang="es-ES" i="1" dirty="0" smtClean="0">
                <a:solidFill>
                  <a:srgbClr val="222222"/>
                </a:solidFill>
                <a:latin typeface="Arial" panose="020B0604020202020204" pitchFamily="34" charset="0"/>
                <a:ea typeface="Times New Roman" panose="02020603050405020304" pitchFamily="18" charset="0"/>
                <a:cs typeface="Times New Roman" panose="02020603050405020304" pitchFamily="18" charset="0"/>
              </a:rPr>
              <a:t>.</a:t>
            </a:r>
            <a:r>
              <a:rPr lang="es-ES" i="1"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endParaRPr lang="es-ES" i="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0"/>
              </a:spcAft>
            </a:pPr>
            <a:r>
              <a:rPr lang="es-ES" sz="2000" b="1" i="1"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4.- REGIONALIZACIÓN: Países de América del Sur</a:t>
            </a:r>
            <a:endParaRPr lang="es-ES" sz="2000" dirty="0">
              <a:latin typeface="Calibri" panose="020F0502020204030204" pitchFamily="34" charset="0"/>
              <a:ea typeface="Calibri" panose="020F0502020204030204" pitchFamily="34" charset="0"/>
              <a:cs typeface="Times New Roman" panose="02020603050405020304" pitchFamily="18" charset="0"/>
            </a:endParaRPr>
          </a:p>
          <a:p>
            <a:pPr lvl="4" indent="449580" algn="just">
              <a:lnSpc>
                <a:spcPct val="107000"/>
              </a:lnSpc>
              <a:spcBef>
                <a:spcPts val="600"/>
              </a:spcBef>
            </a:pPr>
            <a:r>
              <a:rPr lang="es-ES" i="1" dirty="0" smtClean="0">
                <a:solidFill>
                  <a:srgbClr val="222222"/>
                </a:solidFill>
                <a:latin typeface="Arial" panose="020B0604020202020204" pitchFamily="34" charset="0"/>
                <a:ea typeface="Times New Roman" panose="02020603050405020304" pitchFamily="18" charset="0"/>
                <a:cs typeface="Times New Roman" panose="02020603050405020304" pitchFamily="18" charset="0"/>
              </a:rPr>
              <a:t>Desde </a:t>
            </a:r>
            <a:r>
              <a:rPr lang="es-ES" i="1"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la </a:t>
            </a:r>
            <a:r>
              <a:rPr lang="es-ES" b="1" i="1"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“Mesa Compartida”</a:t>
            </a:r>
            <a:r>
              <a:rPr lang="es-ES" i="1"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nos reconocernos mutuamente como hermanas en la diversidad cultural y en el modo diversificado, también, de encarnar el Carisma de María Ana </a:t>
            </a:r>
            <a:r>
              <a:rPr lang="es-ES" i="1" dirty="0" smtClean="0">
                <a:solidFill>
                  <a:srgbClr val="222222"/>
                </a:solidFill>
                <a:latin typeface="Arial" panose="020B0604020202020204" pitchFamily="34" charset="0"/>
                <a:ea typeface="Times New Roman" panose="02020603050405020304" pitchFamily="18" charset="0"/>
                <a:cs typeface="Times New Roman" panose="02020603050405020304" pitchFamily="18" charset="0"/>
              </a:rPr>
              <a:t>Mogas…</a:t>
            </a:r>
            <a:endParaRPr lang="es-ES" i="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0"/>
              </a:spcAft>
            </a:pPr>
            <a:r>
              <a:rPr lang="es-ES" sz="2000" b="1" i="1"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5.- FUNDACION: Colegios de </a:t>
            </a:r>
            <a:r>
              <a:rPr lang="es-ES" sz="2000" b="1" i="1" dirty="0" smtClean="0">
                <a:solidFill>
                  <a:srgbClr val="222222"/>
                </a:solidFill>
                <a:latin typeface="Arial" panose="020B0604020202020204" pitchFamily="34" charset="0"/>
                <a:ea typeface="Times New Roman" panose="02020603050405020304" pitchFamily="18" charset="0"/>
                <a:cs typeface="Times New Roman" panose="02020603050405020304" pitchFamily="18" charset="0"/>
              </a:rPr>
              <a:t>España</a:t>
            </a:r>
            <a:endParaRPr lang="es-ES" sz="1100" dirty="0">
              <a:latin typeface="Calibri" panose="020F0502020204030204" pitchFamily="34" charset="0"/>
              <a:ea typeface="Calibri" panose="020F0502020204030204" pitchFamily="34" charset="0"/>
              <a:cs typeface="Times New Roman" panose="02020603050405020304" pitchFamily="18" charset="0"/>
            </a:endParaRPr>
          </a:p>
          <a:p>
            <a:pPr lvl="4" algn="just"/>
            <a:r>
              <a:rPr lang="es-ES" i="1" dirty="0" smtClean="0">
                <a:latin typeface="Arial" panose="020B0604020202020204" pitchFamily="34" charset="0"/>
                <a:ea typeface="Calibri" panose="020F0502020204030204" pitchFamily="34" charset="0"/>
              </a:rPr>
              <a:t>	Para contar </a:t>
            </a:r>
            <a:r>
              <a:rPr lang="es-ES" i="1" dirty="0">
                <a:latin typeface="Arial" panose="020B0604020202020204" pitchFamily="34" charset="0"/>
                <a:ea typeface="Calibri" panose="020F0502020204030204" pitchFamily="34" charset="0"/>
              </a:rPr>
              <a:t>con una estructura jurídica que dé estabilidad y permanencia a la educación en nuestros Centros Educativos</a:t>
            </a:r>
            <a:r>
              <a:rPr lang="es-ES" dirty="0">
                <a:latin typeface="Arial" panose="020B0604020202020204" pitchFamily="34" charset="0"/>
                <a:ea typeface="Calibri" panose="020F0502020204030204" pitchFamily="34" charset="0"/>
              </a:rPr>
              <a:t>.</a:t>
            </a:r>
            <a:endParaRPr lang="es-ES" dirty="0"/>
          </a:p>
          <a:p>
            <a:pPr algn="just">
              <a:spcAft>
                <a:spcPts val="0"/>
              </a:spcAft>
            </a:pPr>
            <a:r>
              <a:rPr lang="es-ES" b="1" i="1" dirty="0">
                <a:latin typeface="Arial" panose="020B0604020202020204" pitchFamily="34" charset="0"/>
                <a:ea typeface="Calibri" panose="020F0502020204030204" pitchFamily="34" charset="0"/>
              </a:rPr>
              <a:t> </a:t>
            </a:r>
            <a:endParaRPr lang="es-ES" dirty="0"/>
          </a:p>
          <a:p>
            <a:pPr algn="just">
              <a:spcAft>
                <a:spcPts val="0"/>
              </a:spcAft>
            </a:pPr>
            <a:r>
              <a:rPr lang="es-ES" sz="2000" b="1" i="1" dirty="0">
                <a:latin typeface="Arial" panose="020B0604020202020204" pitchFamily="34" charset="0"/>
                <a:ea typeface="Calibri" panose="020F0502020204030204" pitchFamily="34" charset="0"/>
              </a:rPr>
              <a:t>6.- Regiones de África y de </a:t>
            </a:r>
            <a:r>
              <a:rPr lang="es-ES" sz="2000" b="1" i="1" dirty="0" smtClean="0">
                <a:latin typeface="Arial" panose="020B0604020202020204" pitchFamily="34" charset="0"/>
                <a:ea typeface="Calibri" panose="020F0502020204030204" pitchFamily="34" charset="0"/>
              </a:rPr>
              <a:t>Europa ?</a:t>
            </a:r>
            <a:endParaRPr lang="es-ES" sz="2000" dirty="0"/>
          </a:p>
          <a:p>
            <a:pPr algn="just">
              <a:spcAft>
                <a:spcPts val="0"/>
              </a:spcAft>
            </a:pPr>
            <a:r>
              <a:rPr lang="es-ES" sz="2000" b="1" i="1" dirty="0">
                <a:latin typeface="Arial" panose="020B0604020202020204" pitchFamily="34" charset="0"/>
                <a:ea typeface="Calibri" panose="020F0502020204030204" pitchFamily="34" charset="0"/>
              </a:rPr>
              <a:t> </a:t>
            </a:r>
            <a:endParaRPr lang="es-ES" sz="2000" dirty="0"/>
          </a:p>
          <a:p>
            <a:pPr marL="540385" algn="just">
              <a:spcAft>
                <a:spcPts val="0"/>
              </a:spcAft>
            </a:pPr>
            <a:r>
              <a:rPr lang="es-ES" dirty="0">
                <a:latin typeface="Arial" panose="020B0604020202020204" pitchFamily="34" charset="0"/>
                <a:ea typeface="Calibri" panose="020F0502020204030204" pitchFamily="34" charset="0"/>
              </a:rPr>
              <a:t> </a:t>
            </a:r>
            <a:endParaRPr lang="es-ES" dirty="0">
              <a:effectLst/>
            </a:endParaRPr>
          </a:p>
        </p:txBody>
      </p:sp>
    </p:spTree>
    <p:extLst>
      <p:ext uri="{BB962C8B-B14F-4D97-AF65-F5344CB8AC3E}">
        <p14:creationId xmlns:p14="http://schemas.microsoft.com/office/powerpoint/2010/main" val="235801116"/>
      </p:ext>
    </p:extLst>
  </p:cSld>
  <p:clrMapOvr>
    <a:masterClrMapping/>
  </p:clrMapOvr>
  <p:timing>
    <p:tnLst>
      <p:par>
        <p:cTn id="1" dur="indefinite" restart="never" nodeType="tmRoot"/>
      </p:par>
    </p:tnLst>
  </p:timing>
</p:sld>
</file>

<file path=ppt/theme/theme1.xml><?xml version="1.0" encoding="utf-8"?>
<a:theme xmlns:a="http://schemas.openxmlformats.org/drawingml/2006/main" name="Espiral">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823</TotalTime>
  <Words>777</Words>
  <Application>Microsoft Office PowerPoint</Application>
  <PresentationFormat>Panorámica</PresentationFormat>
  <Paragraphs>131</Paragraphs>
  <Slides>30</Slides>
  <Notes>0</Notes>
  <HiddenSlides>0</HiddenSlides>
  <MMClips>0</MMClips>
  <ScaleCrop>false</ScaleCrop>
  <HeadingPairs>
    <vt:vector size="6" baseType="variant">
      <vt:variant>
        <vt:lpstr>Fuentes usadas</vt:lpstr>
      </vt:variant>
      <vt:variant>
        <vt:i4>16</vt:i4>
      </vt:variant>
      <vt:variant>
        <vt:lpstr>Tema</vt:lpstr>
      </vt:variant>
      <vt:variant>
        <vt:i4>1</vt:i4>
      </vt:variant>
      <vt:variant>
        <vt:lpstr>Títulos de diapositiva</vt:lpstr>
      </vt:variant>
      <vt:variant>
        <vt:i4>30</vt:i4>
      </vt:variant>
    </vt:vector>
  </HeadingPairs>
  <TitlesOfParts>
    <vt:vector size="47" baseType="lpstr">
      <vt:lpstr>Kozuka Gothic Pro B</vt:lpstr>
      <vt:lpstr>Kozuka Mincho Pr6N H</vt:lpstr>
      <vt:lpstr>Microsoft JhengHei</vt:lpstr>
      <vt:lpstr>Microsoft JhengHei UI</vt:lpstr>
      <vt:lpstr>Arial</vt:lpstr>
      <vt:lpstr>Berlin Sans FB Demi</vt:lpstr>
      <vt:lpstr>Calibri</vt:lpstr>
      <vt:lpstr>Century Gothic</vt:lpstr>
      <vt:lpstr>Franklin Gothic Demi</vt:lpstr>
      <vt:lpstr>Freestyle Script</vt:lpstr>
      <vt:lpstr>Harrington</vt:lpstr>
      <vt:lpstr>Microsoft Uighur</vt:lpstr>
      <vt:lpstr>Symbol</vt:lpstr>
      <vt:lpstr>Times New Roman</vt:lpstr>
      <vt:lpstr>Wingdings</vt:lpstr>
      <vt:lpstr>Wingdings 3</vt:lpstr>
      <vt:lpstr>Espiral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Rosario Snchez Benito</dc:creator>
  <cp:lastModifiedBy>Rosario Snchez Benito</cp:lastModifiedBy>
  <cp:revision>79</cp:revision>
  <dcterms:created xsi:type="dcterms:W3CDTF">2018-05-28T09:27:10Z</dcterms:created>
  <dcterms:modified xsi:type="dcterms:W3CDTF">2019-01-06T11:44:00Z</dcterms:modified>
</cp:coreProperties>
</file>