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77" r:id="rId3"/>
    <p:sldId id="265" r:id="rId4"/>
    <p:sldId id="266" r:id="rId5"/>
    <p:sldId id="267" r:id="rId6"/>
    <p:sldId id="269" r:id="rId7"/>
    <p:sldId id="268" r:id="rId8"/>
    <p:sldId id="271" r:id="rId9"/>
    <p:sldId id="276" r:id="rId10"/>
    <p:sldId id="272" r:id="rId11"/>
    <p:sldId id="273" r:id="rId12"/>
    <p:sldId id="274" r:id="rId13"/>
    <p:sldId id="270" r:id="rId14"/>
    <p:sldId id="278" r:id="rId15"/>
    <p:sldId id="279" r:id="rId16"/>
    <p:sldId id="280" r:id="rId1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EBFF"/>
    <a:srgbClr val="0099CC"/>
    <a:srgbClr val="009999"/>
    <a:srgbClr val="00B4B0"/>
    <a:srgbClr val="00BC8B"/>
    <a:srgbClr val="3EBC7D"/>
    <a:srgbClr val="FBFBFB"/>
    <a:srgbClr val="FFFFFF"/>
    <a:srgbClr val="006400"/>
    <a:srgbClr val="006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90" y="414"/>
      </p:cViewPr>
      <p:guideLst>
        <p:guide orient="horz" pos="2160"/>
        <p:guide pos="37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3805-BB10-4D69-AF72-D8C063B245B1}" type="datetimeFigureOut">
              <a:rPr lang="es-ES" smtClean="0"/>
              <a:t>08/09/2021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E6F47-213B-431D-94D9-A5DCA5ED57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8541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3805-BB10-4D69-AF72-D8C063B245B1}" type="datetimeFigureOut">
              <a:rPr lang="es-ES" smtClean="0"/>
              <a:t>08/09/2021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E6F47-213B-431D-94D9-A5DCA5ED57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4245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3805-BB10-4D69-AF72-D8C063B245B1}" type="datetimeFigureOut">
              <a:rPr lang="es-ES" smtClean="0"/>
              <a:t>08/09/2021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E6F47-213B-431D-94D9-A5DCA5ED57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4493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3805-BB10-4D69-AF72-D8C063B245B1}" type="datetimeFigureOut">
              <a:rPr lang="es-ES" smtClean="0"/>
              <a:t>08/09/2021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E6F47-213B-431D-94D9-A5DCA5ED57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6922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3805-BB10-4D69-AF72-D8C063B245B1}" type="datetimeFigureOut">
              <a:rPr lang="es-ES" smtClean="0"/>
              <a:t>08/09/2021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E6F47-213B-431D-94D9-A5DCA5ED57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1937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3805-BB10-4D69-AF72-D8C063B245B1}" type="datetimeFigureOut">
              <a:rPr lang="es-ES" smtClean="0"/>
              <a:t>08/09/2021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E6F47-213B-431D-94D9-A5DCA5ED57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2977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3805-BB10-4D69-AF72-D8C063B245B1}" type="datetimeFigureOut">
              <a:rPr lang="es-ES" smtClean="0"/>
              <a:t>08/09/2021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E6F47-213B-431D-94D9-A5DCA5ED57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6912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3805-BB10-4D69-AF72-D8C063B245B1}" type="datetimeFigureOut">
              <a:rPr lang="es-ES" smtClean="0"/>
              <a:t>08/09/2021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E6F47-213B-431D-94D9-A5DCA5ED57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7437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3805-BB10-4D69-AF72-D8C063B245B1}" type="datetimeFigureOut">
              <a:rPr lang="es-ES" smtClean="0"/>
              <a:t>08/09/2021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E6F47-213B-431D-94D9-A5DCA5ED57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8215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3805-BB10-4D69-AF72-D8C063B245B1}" type="datetimeFigureOut">
              <a:rPr lang="es-ES" smtClean="0"/>
              <a:t>08/09/2021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E6F47-213B-431D-94D9-A5DCA5ED57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0150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3805-BB10-4D69-AF72-D8C063B245B1}" type="datetimeFigureOut">
              <a:rPr lang="es-ES" smtClean="0"/>
              <a:t>08/09/2021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E6F47-213B-431D-94D9-A5DCA5ED57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7206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03805-BB10-4D69-AF72-D8C063B245B1}" type="datetimeFigureOut">
              <a:rPr lang="es-ES" smtClean="0"/>
              <a:t>08/09/2021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E6F47-213B-431D-94D9-A5DCA5ED57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5129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3" Type="http://schemas.microsoft.com/office/2007/relationships/hdphoto" Target="../media/hdphoto1.wdp"/><Relationship Id="rId7" Type="http://schemas.openxmlformats.org/officeDocument/2006/relationships/image" Target="../media/image5.jp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jfif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f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f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f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jpg"/><Relationship Id="rId11" Type="http://schemas.microsoft.com/office/2007/relationships/hdphoto" Target="../media/hdphoto5.wdp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9.jfif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f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10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f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f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f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Llenad de agua las tinajas! | Comunidad de Matrimonios Nazare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533" y="4435455"/>
            <a:ext cx="4020970" cy="2249365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7349">
            <a:off x="6754711" y="5362237"/>
            <a:ext cx="1089057" cy="10725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950" y="2857020"/>
            <a:ext cx="2319338" cy="1675834"/>
          </a:xfrm>
          <a:prstGeom prst="rect">
            <a:avLst/>
          </a:prstGeom>
        </p:spPr>
      </p:pic>
      <p:grpSp>
        <p:nvGrpSpPr>
          <p:cNvPr id="18" name="Grupo 17"/>
          <p:cNvGrpSpPr/>
          <p:nvPr/>
        </p:nvGrpSpPr>
        <p:grpSpPr>
          <a:xfrm>
            <a:off x="85309" y="32721"/>
            <a:ext cx="9236221" cy="6825279"/>
            <a:chOff x="-1" y="27702"/>
            <a:chExt cx="9033893" cy="6657118"/>
          </a:xfrm>
          <a:solidFill>
            <a:schemeClr val="bg1"/>
          </a:solidFill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702"/>
              <a:ext cx="9033892" cy="6657118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17" name="Retraso 16"/>
            <p:cNvSpPr/>
            <p:nvPr/>
          </p:nvSpPr>
          <p:spPr>
            <a:xfrm>
              <a:off x="-1" y="1311245"/>
              <a:ext cx="5449436" cy="5221913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" name="Retraso 6"/>
          <p:cNvSpPr/>
          <p:nvPr/>
        </p:nvSpPr>
        <p:spPr>
          <a:xfrm>
            <a:off x="180459" y="1347472"/>
            <a:ext cx="5449436" cy="5030818"/>
          </a:xfrm>
          <a:prstGeom prst="flowChartDelay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/>
          <p:cNvSpPr/>
          <p:nvPr/>
        </p:nvSpPr>
        <p:spPr>
          <a:xfrm>
            <a:off x="-2211" y="1460810"/>
            <a:ext cx="4131972" cy="4186408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Marker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softEdge rad="558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8623288" y="0"/>
            <a:ext cx="93821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6048338" y="3774505"/>
            <a:ext cx="58551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92075" algn="l"/>
                <a:tab pos="352425" algn="l"/>
              </a:tabLst>
            </a:pPr>
            <a:r>
              <a:rPr lang="es-ES" sz="3200" b="1" dirty="0" smtClean="0">
                <a:solidFill>
                  <a:srgbClr val="373737"/>
                </a:solidFill>
                <a:latin typeface="Bodoni MT Condensed" panose="02070606080606020203" pitchFamily="18" charset="0"/>
              </a:rPr>
              <a:t>“</a:t>
            </a:r>
            <a:r>
              <a:rPr lang="es-ES" sz="3600" b="1" dirty="0" smtClean="0">
                <a:solidFill>
                  <a:srgbClr val="373737"/>
                </a:solidFill>
                <a:latin typeface="Bodoni MT Condensed" panose="02070606080606020203" pitchFamily="18" charset="0"/>
              </a:rPr>
              <a:t>Cada uno, como buen administrador de la multiforme gracia de Dios, ponga al servicio de los demás el Carisma que haya recibido” 1P 4-10</a:t>
            </a:r>
            <a:endParaRPr lang="es-ES" sz="3200" dirty="0">
              <a:latin typeface="Bodoni MT Condensed" panose="02070606080606020203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70" t="16407" r="11425" b="37852"/>
          <a:stretch/>
        </p:blipFill>
        <p:spPr>
          <a:xfrm>
            <a:off x="8571973" y="-284121"/>
            <a:ext cx="3620027" cy="37676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104900"/>
          </a:effectLst>
        </p:spPr>
      </p:pic>
      <p:sp>
        <p:nvSpPr>
          <p:cNvPr id="11" name="Rectángulo 10"/>
          <p:cNvSpPr/>
          <p:nvPr/>
        </p:nvSpPr>
        <p:spPr>
          <a:xfrm>
            <a:off x="4217818" y="345649"/>
            <a:ext cx="751514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obo Std" panose="020B0803040709020204" pitchFamily="34" charset="0"/>
              </a:rPr>
              <a:t>EL ESPÍRITU NOS           </a:t>
            </a:r>
            <a:r>
              <a:rPr lang="es-ES" sz="4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obo Std" panose="020B0803040709020204" pitchFamily="34" charset="0"/>
              </a:rPr>
              <a:t>	TRANSFORMARÁ</a:t>
            </a:r>
          </a:p>
          <a:p>
            <a:r>
              <a:rPr lang="es-ES" sz="4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obo Std" panose="020B0803040709020204" pitchFamily="34" charset="0"/>
              </a:rPr>
              <a:t>	             EN ODRES </a:t>
            </a:r>
          </a:p>
          <a:p>
            <a:r>
              <a:rPr lang="es-ES" sz="4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obo Std" panose="020B0803040709020204" pitchFamily="34" charset="0"/>
              </a:rPr>
              <a:t>                           </a:t>
            </a:r>
            <a:r>
              <a:rPr lang="es-ES" sz="4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obo Std" panose="020B0803040709020204" pitchFamily="34" charset="0"/>
              </a:rPr>
              <a:t>NUEVOS</a:t>
            </a:r>
            <a:endParaRPr lang="es-ES" sz="4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obo Std" panose="020B0803040709020204" pitchFamily="34" charset="0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328" y="1774179"/>
            <a:ext cx="3003931" cy="2261253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32942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7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/>
          <p:cNvGrpSpPr/>
          <p:nvPr/>
        </p:nvGrpSpPr>
        <p:grpSpPr>
          <a:xfrm>
            <a:off x="71441" y="0"/>
            <a:ext cx="8801099" cy="6858000"/>
            <a:chOff x="0" y="27702"/>
            <a:chExt cx="7909577" cy="6657118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27702"/>
              <a:ext cx="7909576" cy="6657118"/>
            </a:xfrm>
            <a:prstGeom prst="rect">
              <a:avLst/>
            </a:prstGeom>
            <a:ln>
              <a:solidFill>
                <a:srgbClr val="0099CC"/>
              </a:solidFill>
            </a:ln>
          </p:spPr>
        </p:pic>
        <p:sp>
          <p:nvSpPr>
            <p:cNvPr id="17" name="Retraso 16"/>
            <p:cNvSpPr/>
            <p:nvPr/>
          </p:nvSpPr>
          <p:spPr>
            <a:xfrm>
              <a:off x="0" y="1311245"/>
              <a:ext cx="4789404" cy="5221913"/>
            </a:xfrm>
            <a:prstGeom prst="flowChartDelay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" name="Retraso 6"/>
          <p:cNvSpPr/>
          <p:nvPr/>
        </p:nvSpPr>
        <p:spPr>
          <a:xfrm>
            <a:off x="180459" y="1496609"/>
            <a:ext cx="5148780" cy="5030818"/>
          </a:xfrm>
          <a:prstGeom prst="flowChartDelay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4"/>
          <a:srcRect l="4135" r="10226" b="4348"/>
          <a:stretch/>
        </p:blipFill>
        <p:spPr>
          <a:xfrm>
            <a:off x="180458" y="2115719"/>
            <a:ext cx="4793764" cy="3792597"/>
          </a:xfrm>
          <a:prstGeom prst="rect">
            <a:avLst/>
          </a:prstGeom>
          <a:ln>
            <a:noFill/>
          </a:ln>
          <a:effectLst>
            <a:softEdge rad="304800"/>
          </a:effectLst>
        </p:spPr>
      </p:pic>
      <p:sp>
        <p:nvSpPr>
          <p:cNvPr id="4" name="Rectángulo 3"/>
          <p:cNvSpPr/>
          <p:nvPr/>
        </p:nvSpPr>
        <p:spPr>
          <a:xfrm>
            <a:off x="8171030" y="0"/>
            <a:ext cx="135873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5634346" y="1322275"/>
            <a:ext cx="609600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r">
              <a:buClr>
                <a:srgbClr val="009999"/>
              </a:buClr>
              <a:buFont typeface="Calibri" panose="020F0502020204030204" pitchFamily="34" charset="0"/>
              <a:buChar char="•"/>
            </a:pPr>
            <a:r>
              <a:rPr lang="es-ES" sz="4400" dirty="0">
                <a:solidFill>
                  <a:srgbClr val="000000"/>
                </a:solidFill>
              </a:rPr>
              <a:t>El</a:t>
            </a:r>
            <a:r>
              <a:rPr lang="es-ES" sz="4000" dirty="0">
                <a:solidFill>
                  <a:srgbClr val="000000"/>
                </a:solidFill>
                <a:latin typeface="Noto Serif JP"/>
              </a:rPr>
              <a:t> </a:t>
            </a:r>
            <a:r>
              <a:rPr lang="es-ES" sz="4000" dirty="0" smtClean="0">
                <a:solidFill>
                  <a:srgbClr val="000000"/>
                </a:solidFill>
                <a:latin typeface="Hobo Std" panose="020B0803040709020204" pitchFamily="34" charset="0"/>
              </a:rPr>
              <a:t>DISCERNIMIENTO</a:t>
            </a:r>
            <a:r>
              <a:rPr lang="es-ES" sz="4000" dirty="0" smtClean="0">
                <a:solidFill>
                  <a:srgbClr val="000000"/>
                </a:solidFill>
                <a:latin typeface="One Slice" panose="02000500000000000000" pitchFamily="2" charset="0"/>
              </a:rPr>
              <a:t> </a:t>
            </a:r>
          </a:p>
          <a:p>
            <a:pPr algn="r">
              <a:buClr>
                <a:srgbClr val="009999"/>
              </a:buClr>
            </a:pPr>
            <a:r>
              <a:rPr lang="es-ES" sz="4400" dirty="0" smtClean="0">
                <a:solidFill>
                  <a:srgbClr val="000000"/>
                </a:solidFill>
              </a:rPr>
              <a:t>como herramienta </a:t>
            </a:r>
            <a:r>
              <a:rPr lang="es-ES" sz="4400" dirty="0">
                <a:solidFill>
                  <a:srgbClr val="000000"/>
                </a:solidFill>
              </a:rPr>
              <a:t>que </a:t>
            </a:r>
            <a:r>
              <a:rPr lang="es-ES" sz="4400" dirty="0" smtClean="0">
                <a:solidFill>
                  <a:srgbClr val="000000"/>
                </a:solidFill>
              </a:rPr>
              <a:t>acompaña lo </a:t>
            </a:r>
            <a:r>
              <a:rPr lang="es-ES" sz="4400" dirty="0">
                <a:solidFill>
                  <a:srgbClr val="000000"/>
                </a:solidFill>
              </a:rPr>
              <a:t>que toca </a:t>
            </a:r>
            <a:endParaRPr lang="es-ES" sz="4400" dirty="0" smtClean="0">
              <a:solidFill>
                <a:srgbClr val="000000"/>
              </a:solidFill>
            </a:endParaRPr>
          </a:p>
          <a:p>
            <a:pPr algn="r">
              <a:buClr>
                <a:srgbClr val="009999"/>
              </a:buClr>
            </a:pPr>
            <a:r>
              <a:rPr lang="es-ES" sz="4400" dirty="0" smtClean="0">
                <a:solidFill>
                  <a:srgbClr val="000000"/>
                </a:solidFill>
              </a:rPr>
              <a:t>a </a:t>
            </a:r>
            <a:r>
              <a:rPr lang="es-ES" sz="4400" dirty="0">
                <a:solidFill>
                  <a:srgbClr val="000000"/>
                </a:solidFill>
              </a:rPr>
              <a:t>la gestión de los bienes</a:t>
            </a:r>
            <a:r>
              <a:rPr lang="es-ES" dirty="0">
                <a:solidFill>
                  <a:srgbClr val="000000"/>
                </a:solidFill>
                <a:latin typeface="Noto Serif JP"/>
              </a:rPr>
              <a:t>. </a:t>
            </a:r>
            <a:endParaRPr lang="es-ES" dirty="0"/>
          </a:p>
        </p:txBody>
      </p:sp>
      <p:pic>
        <p:nvPicPr>
          <p:cNvPr id="12" name="Picture 8" descr="Llenad de agua las tinajas! | Comunidad de Matrimonios Nazaret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237" y="3696329"/>
            <a:ext cx="5344777" cy="3161671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7349">
            <a:off x="8911475" y="5086406"/>
            <a:ext cx="1150415" cy="11246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ángulo 10"/>
          <p:cNvSpPr/>
          <p:nvPr/>
        </p:nvSpPr>
        <p:spPr>
          <a:xfrm>
            <a:off x="3462127" y="-148792"/>
            <a:ext cx="5607585" cy="17080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obo Std" panose="020B0803040709020204" pitchFamily="34" charset="0"/>
              </a:rPr>
              <a:t>Desde dónde?</a:t>
            </a:r>
            <a:endParaRPr lang="es-E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obo Std" panose="020B0803040709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00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/>
          <p:cNvGrpSpPr/>
          <p:nvPr/>
        </p:nvGrpSpPr>
        <p:grpSpPr>
          <a:xfrm>
            <a:off x="1" y="0"/>
            <a:ext cx="8801099" cy="6858000"/>
            <a:chOff x="0" y="27702"/>
            <a:chExt cx="7909577" cy="6657118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27702"/>
              <a:ext cx="7909576" cy="6657118"/>
            </a:xfrm>
            <a:prstGeom prst="rect">
              <a:avLst/>
            </a:prstGeom>
            <a:ln>
              <a:solidFill>
                <a:srgbClr val="0099CC"/>
              </a:solidFill>
            </a:ln>
          </p:spPr>
        </p:pic>
        <p:sp>
          <p:nvSpPr>
            <p:cNvPr id="17" name="Retraso 16"/>
            <p:cNvSpPr/>
            <p:nvPr/>
          </p:nvSpPr>
          <p:spPr>
            <a:xfrm>
              <a:off x="0" y="1311245"/>
              <a:ext cx="4789404" cy="5221913"/>
            </a:xfrm>
            <a:prstGeom prst="flowChartDelay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" name="Retraso 6"/>
          <p:cNvSpPr/>
          <p:nvPr/>
        </p:nvSpPr>
        <p:spPr>
          <a:xfrm>
            <a:off x="180459" y="1496609"/>
            <a:ext cx="5148780" cy="5030818"/>
          </a:xfrm>
          <a:prstGeom prst="flowChartDelay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4"/>
          <a:srcRect l="4135" r="10226" b="4348"/>
          <a:stretch/>
        </p:blipFill>
        <p:spPr>
          <a:xfrm>
            <a:off x="180458" y="2115719"/>
            <a:ext cx="4793764" cy="3792597"/>
          </a:xfrm>
          <a:prstGeom prst="rect">
            <a:avLst/>
          </a:prstGeom>
          <a:ln>
            <a:noFill/>
          </a:ln>
          <a:effectLst>
            <a:softEdge rad="304800"/>
          </a:effectLst>
        </p:spPr>
      </p:pic>
      <p:sp>
        <p:nvSpPr>
          <p:cNvPr id="4" name="Rectángulo 3"/>
          <p:cNvSpPr/>
          <p:nvPr/>
        </p:nvSpPr>
        <p:spPr>
          <a:xfrm>
            <a:off x="8329613" y="0"/>
            <a:ext cx="10287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4751824" y="1315742"/>
            <a:ext cx="710982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r">
              <a:buClr>
                <a:srgbClr val="009999"/>
              </a:buClr>
              <a:buFont typeface="Calibri" panose="020F0502020204030204" pitchFamily="34" charset="0"/>
              <a:buChar char="•"/>
            </a:pPr>
            <a:r>
              <a:rPr lang="es-ES" sz="4400" dirty="0" smtClean="0">
                <a:solidFill>
                  <a:srgbClr val="000000"/>
                </a:solidFill>
              </a:rPr>
              <a:t>La</a:t>
            </a:r>
            <a:r>
              <a:rPr lang="es-ES" sz="3600" dirty="0" smtClean="0">
                <a:solidFill>
                  <a:srgbClr val="000000"/>
                </a:solidFill>
                <a:latin typeface="Noto Serif JP"/>
              </a:rPr>
              <a:t> </a:t>
            </a:r>
            <a:r>
              <a:rPr lang="es-ES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obo Std" panose="020B0803040709020204" pitchFamily="34" charset="0"/>
              </a:rPr>
              <a:t>TRANSPARENCIA</a:t>
            </a:r>
            <a:r>
              <a:rPr lang="es-ES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oto Serif JP"/>
              </a:rPr>
              <a:t> </a:t>
            </a:r>
            <a:r>
              <a:rPr lang="es-ES" sz="4400" dirty="0" smtClean="0">
                <a:solidFill>
                  <a:srgbClr val="000000"/>
                </a:solidFill>
              </a:rPr>
              <a:t>que hace </a:t>
            </a:r>
            <a:r>
              <a:rPr lang="es-ES" sz="4400" dirty="0">
                <a:solidFill>
                  <a:srgbClr val="000000"/>
                </a:solidFill>
              </a:rPr>
              <a:t>posible la llamada a la </a:t>
            </a:r>
            <a:r>
              <a:rPr lang="es-ES" sz="4400" dirty="0" smtClean="0">
                <a:solidFill>
                  <a:srgbClr val="000000"/>
                </a:solidFill>
              </a:rPr>
              <a:t>corresponsabilidad</a:t>
            </a:r>
            <a:r>
              <a:rPr lang="es-ES" sz="4400" dirty="0">
                <a:solidFill>
                  <a:srgbClr val="000000"/>
                </a:solidFill>
              </a:rPr>
              <a:t> de </a:t>
            </a:r>
            <a:r>
              <a:rPr lang="es-ES" sz="4400" dirty="0" smtClean="0">
                <a:solidFill>
                  <a:srgbClr val="000000"/>
                </a:solidFill>
              </a:rPr>
              <a:t>todas </a:t>
            </a:r>
            <a:r>
              <a:rPr lang="es-ES" sz="4400" dirty="0" smtClean="0">
                <a:solidFill>
                  <a:srgbClr val="000000"/>
                </a:solidFill>
              </a:rPr>
              <a:t>en </a:t>
            </a:r>
            <a:r>
              <a:rPr lang="es-ES" sz="4400" dirty="0" smtClean="0">
                <a:solidFill>
                  <a:srgbClr val="000000"/>
                </a:solidFill>
              </a:rPr>
              <a:t>el </a:t>
            </a:r>
            <a:r>
              <a:rPr lang="es-ES" sz="4400" dirty="0">
                <a:solidFill>
                  <a:srgbClr val="000000"/>
                </a:solidFill>
              </a:rPr>
              <a:t>sostenimiento de </a:t>
            </a:r>
            <a:r>
              <a:rPr lang="es-ES" sz="4400" dirty="0" smtClean="0">
                <a:solidFill>
                  <a:srgbClr val="000000"/>
                </a:solidFill>
              </a:rPr>
              <a:t>la </a:t>
            </a:r>
            <a:r>
              <a:rPr lang="es-ES" sz="4400" dirty="0">
                <a:solidFill>
                  <a:srgbClr val="000000"/>
                </a:solidFill>
              </a:rPr>
              <a:t>vida y </a:t>
            </a:r>
            <a:r>
              <a:rPr lang="es-ES" sz="4400" dirty="0" smtClean="0">
                <a:solidFill>
                  <a:srgbClr val="000000"/>
                </a:solidFill>
              </a:rPr>
              <a:t>misión</a:t>
            </a:r>
            <a:r>
              <a:rPr lang="es-ES" sz="3600" dirty="0" smtClean="0">
                <a:solidFill>
                  <a:srgbClr val="000000"/>
                </a:solidFill>
              </a:rPr>
              <a:t>.</a:t>
            </a:r>
            <a:endParaRPr lang="es-ES" sz="3600" dirty="0"/>
          </a:p>
        </p:txBody>
      </p:sp>
      <p:pic>
        <p:nvPicPr>
          <p:cNvPr id="12" name="Picture 8" descr="Llenad de agua las tinajas! | Comunidad de Matrimonios Nazaret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128" y="4131785"/>
            <a:ext cx="4643142" cy="2726215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7349">
            <a:off x="8343883" y="5372024"/>
            <a:ext cx="1089057" cy="10725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ángulo 10"/>
          <p:cNvSpPr/>
          <p:nvPr/>
        </p:nvSpPr>
        <p:spPr>
          <a:xfrm>
            <a:off x="2902803" y="-236464"/>
            <a:ext cx="5607585" cy="17080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obo Std" panose="020B0803040709020204" pitchFamily="34" charset="0"/>
              </a:rPr>
              <a:t>Desde dónde?</a:t>
            </a:r>
            <a:endParaRPr lang="es-E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obo Std" panose="020B0803040709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3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75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/>
          <p:cNvGrpSpPr/>
          <p:nvPr/>
        </p:nvGrpSpPr>
        <p:grpSpPr>
          <a:xfrm>
            <a:off x="1" y="0"/>
            <a:ext cx="8801099" cy="6858000"/>
            <a:chOff x="0" y="27702"/>
            <a:chExt cx="7909577" cy="6657118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27702"/>
              <a:ext cx="7909576" cy="6657118"/>
            </a:xfrm>
            <a:prstGeom prst="rect">
              <a:avLst/>
            </a:prstGeom>
            <a:ln>
              <a:solidFill>
                <a:srgbClr val="0099CC"/>
              </a:solidFill>
            </a:ln>
          </p:spPr>
        </p:pic>
        <p:sp>
          <p:nvSpPr>
            <p:cNvPr id="17" name="Retraso 16"/>
            <p:cNvSpPr/>
            <p:nvPr/>
          </p:nvSpPr>
          <p:spPr>
            <a:xfrm>
              <a:off x="0" y="1311245"/>
              <a:ext cx="4789404" cy="5221913"/>
            </a:xfrm>
            <a:prstGeom prst="flowChartDelay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" name="Retraso 6"/>
          <p:cNvSpPr/>
          <p:nvPr/>
        </p:nvSpPr>
        <p:spPr>
          <a:xfrm>
            <a:off x="180459" y="1496609"/>
            <a:ext cx="5148780" cy="5030818"/>
          </a:xfrm>
          <a:prstGeom prst="flowChartDelay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4"/>
          <a:srcRect l="4135" r="10226" b="4348"/>
          <a:stretch/>
        </p:blipFill>
        <p:spPr>
          <a:xfrm>
            <a:off x="180458" y="2115719"/>
            <a:ext cx="4793764" cy="3792597"/>
          </a:xfrm>
          <a:prstGeom prst="rect">
            <a:avLst/>
          </a:prstGeom>
          <a:ln>
            <a:noFill/>
          </a:ln>
          <a:effectLst>
            <a:softEdge rad="304800"/>
          </a:effectLst>
        </p:spPr>
      </p:pic>
      <p:sp>
        <p:nvSpPr>
          <p:cNvPr id="11" name="Rectángulo 10"/>
          <p:cNvSpPr/>
          <p:nvPr/>
        </p:nvSpPr>
        <p:spPr>
          <a:xfrm>
            <a:off x="8329613" y="0"/>
            <a:ext cx="10287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4974222" y="1995637"/>
            <a:ext cx="700424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r">
              <a:buClr>
                <a:srgbClr val="009999"/>
              </a:buClr>
              <a:buFont typeface="Calibri" panose="020F0502020204030204" pitchFamily="34" charset="0"/>
              <a:buChar char="•"/>
            </a:pPr>
            <a:r>
              <a:rPr lang="es-ES" sz="4400" dirty="0" smtClean="0">
                <a:solidFill>
                  <a:srgbClr val="000000"/>
                </a:solidFill>
              </a:rPr>
              <a:t>La</a:t>
            </a:r>
            <a:r>
              <a:rPr lang="es-ES" sz="3600" dirty="0">
                <a:solidFill>
                  <a:srgbClr val="000000"/>
                </a:solidFill>
                <a:latin typeface="Noto Serif JP"/>
              </a:rPr>
              <a:t> </a:t>
            </a:r>
            <a:r>
              <a:rPr lang="es-ES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obo Std" panose="020B0803040709020204" pitchFamily="34" charset="0"/>
              </a:rPr>
              <a:t>FORMACIÓN </a:t>
            </a:r>
            <a:r>
              <a:rPr lang="es-ES" sz="3600" dirty="0" smtClean="0">
                <a:solidFill>
                  <a:srgbClr val="000000"/>
                </a:solidFill>
                <a:latin typeface="Noto Serif JP"/>
              </a:rPr>
              <a:t> </a:t>
            </a:r>
            <a:r>
              <a:rPr lang="es-ES" sz="4400" dirty="0" smtClean="0">
                <a:solidFill>
                  <a:srgbClr val="000000"/>
                </a:solidFill>
              </a:rPr>
              <a:t>para que incorporemos elementos </a:t>
            </a:r>
            <a:r>
              <a:rPr lang="es-ES" sz="4400" dirty="0">
                <a:solidFill>
                  <a:srgbClr val="000000"/>
                </a:solidFill>
              </a:rPr>
              <a:t>carismáticos propios </a:t>
            </a:r>
            <a:r>
              <a:rPr lang="es-ES" sz="4400" dirty="0" smtClean="0">
                <a:solidFill>
                  <a:srgbClr val="000000"/>
                </a:solidFill>
              </a:rPr>
              <a:t>a la </a:t>
            </a:r>
            <a:r>
              <a:rPr lang="es-ES" sz="4400" dirty="0">
                <a:solidFill>
                  <a:srgbClr val="000000"/>
                </a:solidFill>
              </a:rPr>
              <a:t>gestión y </a:t>
            </a:r>
            <a:r>
              <a:rPr lang="es-ES" sz="4400" dirty="0" smtClean="0">
                <a:solidFill>
                  <a:srgbClr val="000000"/>
                </a:solidFill>
              </a:rPr>
              <a:t>adquiramos competencias </a:t>
            </a:r>
            <a:r>
              <a:rPr lang="es-ES" sz="4400" dirty="0">
                <a:solidFill>
                  <a:srgbClr val="000000"/>
                </a:solidFill>
              </a:rPr>
              <a:t>técnicas para el desempeño </a:t>
            </a:r>
            <a:endParaRPr lang="es-ES" sz="4400" dirty="0" smtClean="0">
              <a:solidFill>
                <a:srgbClr val="000000"/>
              </a:solidFill>
            </a:endParaRPr>
          </a:p>
          <a:p>
            <a:pPr algn="r">
              <a:buClr>
                <a:srgbClr val="009999"/>
              </a:buClr>
            </a:pPr>
            <a:r>
              <a:rPr lang="es-ES" sz="4400" dirty="0" smtClean="0">
                <a:solidFill>
                  <a:srgbClr val="000000"/>
                </a:solidFill>
              </a:rPr>
              <a:t>de </a:t>
            </a:r>
            <a:r>
              <a:rPr lang="es-ES" sz="4400" dirty="0" smtClean="0">
                <a:solidFill>
                  <a:srgbClr val="000000"/>
                </a:solidFill>
              </a:rPr>
              <a:t>este servicio</a:t>
            </a:r>
            <a:r>
              <a:rPr lang="es-ES" sz="3600" dirty="0" smtClean="0">
                <a:solidFill>
                  <a:srgbClr val="000000"/>
                </a:solidFill>
              </a:rPr>
              <a:t>.</a:t>
            </a:r>
            <a:endParaRPr lang="es-ES" sz="3600" dirty="0"/>
          </a:p>
        </p:txBody>
      </p:sp>
      <p:pic>
        <p:nvPicPr>
          <p:cNvPr id="12" name="Picture 8" descr="Llenad de agua las tinajas! | Comunidad de Matrimonios Nazaret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900" y="0"/>
            <a:ext cx="4573083" cy="2558222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7349">
            <a:off x="9505957" y="1129543"/>
            <a:ext cx="1089057" cy="10725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ángulo 13"/>
          <p:cNvSpPr/>
          <p:nvPr/>
        </p:nvSpPr>
        <p:spPr>
          <a:xfrm>
            <a:off x="2722028" y="-171034"/>
            <a:ext cx="5607585" cy="17080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obo Std" panose="020B0803040709020204" pitchFamily="34" charset="0"/>
              </a:rPr>
              <a:t>Desde dónde?</a:t>
            </a:r>
            <a:endParaRPr lang="es-E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obo Std" panose="020B0803040709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1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75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upo 52"/>
          <p:cNvGrpSpPr/>
          <p:nvPr/>
        </p:nvGrpSpPr>
        <p:grpSpPr>
          <a:xfrm>
            <a:off x="4698058" y="52785"/>
            <a:ext cx="7493942" cy="6712225"/>
            <a:chOff x="2812913" y="1022994"/>
            <a:chExt cx="9890802" cy="5932122"/>
          </a:xfrm>
        </p:grpSpPr>
        <p:grpSp>
          <p:nvGrpSpPr>
            <p:cNvPr id="49" name="Grupo 48"/>
            <p:cNvGrpSpPr/>
            <p:nvPr/>
          </p:nvGrpSpPr>
          <p:grpSpPr>
            <a:xfrm>
              <a:off x="2812913" y="1022994"/>
              <a:ext cx="9890802" cy="5932122"/>
              <a:chOff x="2812913" y="920825"/>
              <a:chExt cx="9890802" cy="6206438"/>
            </a:xfrm>
          </p:grpSpPr>
          <p:grpSp>
            <p:nvGrpSpPr>
              <p:cNvPr id="27" name="Grupo 26"/>
              <p:cNvGrpSpPr/>
              <p:nvPr/>
            </p:nvGrpSpPr>
            <p:grpSpPr>
              <a:xfrm>
                <a:off x="2812913" y="920825"/>
                <a:ext cx="8948737" cy="6175958"/>
                <a:chOff x="1955662" y="1106563"/>
                <a:chExt cx="8948737" cy="6175958"/>
              </a:xfrm>
            </p:grpSpPr>
            <p:grpSp>
              <p:nvGrpSpPr>
                <p:cNvPr id="22" name="Grupo 21"/>
                <p:cNvGrpSpPr/>
                <p:nvPr/>
              </p:nvGrpSpPr>
              <p:grpSpPr>
                <a:xfrm>
                  <a:off x="1955662" y="1106563"/>
                  <a:ext cx="8948737" cy="6175958"/>
                  <a:chOff x="1941374" y="1070051"/>
                  <a:chExt cx="8948737" cy="6175958"/>
                </a:xfrm>
              </p:grpSpPr>
              <p:pic>
                <p:nvPicPr>
                  <p:cNvPr id="15" name="Imagen 14"/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662" b="5435"/>
                  <a:stretch/>
                </p:blipFill>
                <p:spPr>
                  <a:xfrm>
                    <a:off x="1941374" y="1080442"/>
                    <a:ext cx="8948737" cy="6165567"/>
                  </a:xfrm>
                  <a:prstGeom prst="rect">
                    <a:avLst/>
                  </a:prstGeom>
                </p:spPr>
              </p:pic>
              <p:cxnSp>
                <p:nvCxnSpPr>
                  <p:cNvPr id="21" name="Conector recto 20"/>
                  <p:cNvCxnSpPr/>
                  <p:nvPr/>
                </p:nvCxnSpPr>
                <p:spPr>
                  <a:xfrm flipH="1">
                    <a:off x="5643054" y="1070051"/>
                    <a:ext cx="1659591" cy="1437321"/>
                  </a:xfrm>
                  <a:prstGeom prst="line">
                    <a:avLst/>
                  </a:prstGeom>
                  <a:ln w="409575">
                    <a:solidFill>
                      <a:schemeClr val="bg1"/>
                    </a:solidFill>
                  </a:ln>
                </p:spPr>
                <p:style>
                  <a:lnRef idx="3">
                    <a:schemeClr val="accent6"/>
                  </a:lnRef>
                  <a:fillRef idx="0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4" name="Conector recto 23"/>
                <p:cNvCxnSpPr/>
                <p:nvPr/>
              </p:nvCxnSpPr>
              <p:spPr>
                <a:xfrm>
                  <a:off x="5686424" y="2554276"/>
                  <a:ext cx="2023924" cy="4646081"/>
                </a:xfrm>
                <a:prstGeom prst="line">
                  <a:avLst/>
                </a:prstGeom>
                <a:ln w="3460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5" name="Conector recto 44"/>
              <p:cNvCxnSpPr/>
              <p:nvPr/>
            </p:nvCxnSpPr>
            <p:spPr>
              <a:xfrm>
                <a:off x="4299406" y="7105810"/>
                <a:ext cx="8404309" cy="21453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1" name="Conector recto 50"/>
            <p:cNvCxnSpPr/>
            <p:nvPr/>
          </p:nvCxnSpPr>
          <p:spPr>
            <a:xfrm flipV="1">
              <a:off x="8602847" y="6590051"/>
              <a:ext cx="3753313" cy="9783"/>
            </a:xfrm>
            <a:prstGeom prst="line">
              <a:avLst/>
            </a:prstGeom>
            <a:ln w="76200">
              <a:solidFill>
                <a:schemeClr val="bg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5" name="Conector recto 54"/>
          <p:cNvCxnSpPr/>
          <p:nvPr/>
        </p:nvCxnSpPr>
        <p:spPr>
          <a:xfrm>
            <a:off x="11619013" y="-56824"/>
            <a:ext cx="14287" cy="6586538"/>
          </a:xfrm>
          <a:prstGeom prst="line">
            <a:avLst/>
          </a:prstGeom>
          <a:ln w="180975">
            <a:solidFill>
              <a:schemeClr val="bg1">
                <a:alpha val="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/>
          <p:cNvSpPr/>
          <p:nvPr/>
        </p:nvSpPr>
        <p:spPr>
          <a:xfrm>
            <a:off x="308414" y="677912"/>
            <a:ext cx="6564548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v"/>
            </a:pPr>
            <a:endParaRPr lang="es-ES" sz="20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s-ES" sz="3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Padre </a:t>
            </a:r>
            <a:r>
              <a:rPr lang="es-ES" sz="3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nuestro, que </a:t>
            </a:r>
            <a:r>
              <a:rPr lang="es-E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estás </a:t>
            </a:r>
            <a:r>
              <a:rPr lang="es-ES" sz="3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es-ES" sz="3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nosotras</a:t>
            </a:r>
            <a:r>
              <a:rPr lang="es-ES" sz="3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en </a:t>
            </a:r>
            <a:r>
              <a:rPr lang="es-E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 más profundo </a:t>
            </a:r>
            <a:r>
              <a:rPr lang="es-ES" sz="3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E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nuestro interior</a:t>
            </a:r>
            <a:r>
              <a:rPr lang="es-ES" sz="3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3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" sz="3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3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s-E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Empújanos a traer tu </a:t>
            </a:r>
            <a:r>
              <a:rPr lang="es-E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s-ES" sz="3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eino </a:t>
            </a:r>
            <a:r>
              <a:rPr lang="es-E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s-ES" sz="3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 mundo,</a:t>
            </a:r>
            <a:r>
              <a:rPr lang="es-ES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3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 </a:t>
            </a:r>
            <a:r>
              <a:rPr lang="es-E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s-ES" sz="3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eino </a:t>
            </a:r>
            <a:r>
              <a:rPr lang="es-E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justicia, </a:t>
            </a:r>
            <a:r>
              <a:rPr lang="es-ES" sz="3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verdad</a:t>
            </a:r>
            <a:r>
              <a:rPr lang="es-E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3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amor </a:t>
            </a:r>
            <a:r>
              <a:rPr lang="es-E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fraterno, </a:t>
            </a:r>
            <a:r>
              <a:rPr lang="es-ES" sz="3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solidaridad</a:t>
            </a:r>
            <a:r>
              <a:rPr lang="es-E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paz y alegría</a:t>
            </a:r>
            <a:r>
              <a:rPr lang="es-ES" sz="3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endParaRPr lang="es-ES" sz="3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s-E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Aliéntanos a cumplir tu </a:t>
            </a:r>
            <a:r>
              <a:rPr lang="es-ES" sz="3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voluntad,  a practicarla</a:t>
            </a:r>
            <a:r>
              <a:rPr lang="es-ES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3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</a:t>
            </a:r>
            <a:r>
              <a:rPr lang="es-E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difundirla, aquí en la tierra.</a:t>
            </a:r>
            <a:endParaRPr lang="es-E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-161371" y="16826"/>
            <a:ext cx="7041377" cy="941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obo Std" panose="020B0803040709020204" pitchFamily="34" charset="0"/>
              </a:rPr>
              <a:t>PADRE NUESTRO  </a:t>
            </a:r>
            <a:endParaRPr lang="es-ES" sz="40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obo Std" panose="020B0803040709020204" pitchFamily="34" charset="0"/>
            </a:endParaRPr>
          </a:p>
          <a:p>
            <a:pPr algn="ctr"/>
            <a:r>
              <a:rPr lang="es-ES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</a:t>
            </a:r>
            <a:r>
              <a:rPr lang="es-ES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Recitado por </a:t>
            </a:r>
            <a:r>
              <a:rPr lang="es-ES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equipo de Administración)</a:t>
            </a:r>
            <a:endParaRPr lang="es-ES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One Slice" panose="02000500000000000000" pitchFamily="2" charset="0"/>
            </a:endParaRPr>
          </a:p>
        </p:txBody>
      </p:sp>
      <p:pic>
        <p:nvPicPr>
          <p:cNvPr id="5" name=" Instrumental Relajante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06351" y="172943"/>
            <a:ext cx="609600" cy="609600"/>
          </a:xfrm>
          <a:prstGeom prst="rect">
            <a:avLst/>
          </a:prstGeom>
        </p:spPr>
      </p:pic>
      <p:sp>
        <p:nvSpPr>
          <p:cNvPr id="25" name="Rectángulo 18"/>
          <p:cNvSpPr/>
          <p:nvPr/>
        </p:nvSpPr>
        <p:spPr>
          <a:xfrm>
            <a:off x="7310402" y="523340"/>
            <a:ext cx="4290672" cy="6056667"/>
          </a:xfrm>
          <a:custGeom>
            <a:avLst/>
            <a:gdLst>
              <a:gd name="connsiteX0" fmla="*/ 0 w 7358063"/>
              <a:gd name="connsiteY0" fmla="*/ 0 h 7043737"/>
              <a:gd name="connsiteX1" fmla="*/ 7358063 w 7358063"/>
              <a:gd name="connsiteY1" fmla="*/ 0 h 7043737"/>
              <a:gd name="connsiteX2" fmla="*/ 7358063 w 7358063"/>
              <a:gd name="connsiteY2" fmla="*/ 7043737 h 7043737"/>
              <a:gd name="connsiteX3" fmla="*/ 0 w 7358063"/>
              <a:gd name="connsiteY3" fmla="*/ 7043737 h 7043737"/>
              <a:gd name="connsiteX4" fmla="*/ 0 w 7358063"/>
              <a:gd name="connsiteY4" fmla="*/ 0 h 7043737"/>
              <a:gd name="connsiteX0" fmla="*/ 2686050 w 7358063"/>
              <a:gd name="connsiteY0" fmla="*/ 1814513 h 7043737"/>
              <a:gd name="connsiteX1" fmla="*/ 7358063 w 7358063"/>
              <a:gd name="connsiteY1" fmla="*/ 0 h 7043737"/>
              <a:gd name="connsiteX2" fmla="*/ 7358063 w 7358063"/>
              <a:gd name="connsiteY2" fmla="*/ 7043737 h 7043737"/>
              <a:gd name="connsiteX3" fmla="*/ 0 w 7358063"/>
              <a:gd name="connsiteY3" fmla="*/ 7043737 h 7043737"/>
              <a:gd name="connsiteX4" fmla="*/ 2686050 w 7358063"/>
              <a:gd name="connsiteY4" fmla="*/ 1814513 h 7043737"/>
              <a:gd name="connsiteX0" fmla="*/ 1800225 w 6472238"/>
              <a:gd name="connsiteY0" fmla="*/ 1814513 h 7043737"/>
              <a:gd name="connsiteX1" fmla="*/ 6472238 w 6472238"/>
              <a:gd name="connsiteY1" fmla="*/ 0 h 7043737"/>
              <a:gd name="connsiteX2" fmla="*/ 6472238 w 6472238"/>
              <a:gd name="connsiteY2" fmla="*/ 7043737 h 7043737"/>
              <a:gd name="connsiteX3" fmla="*/ 0 w 6472238"/>
              <a:gd name="connsiteY3" fmla="*/ 6943725 h 7043737"/>
              <a:gd name="connsiteX4" fmla="*/ 1800225 w 6472238"/>
              <a:gd name="connsiteY4" fmla="*/ 1814513 h 7043737"/>
              <a:gd name="connsiteX0" fmla="*/ 1916589 w 6588602"/>
              <a:gd name="connsiteY0" fmla="*/ 1814513 h 7043737"/>
              <a:gd name="connsiteX1" fmla="*/ 6588602 w 6588602"/>
              <a:gd name="connsiteY1" fmla="*/ 0 h 7043737"/>
              <a:gd name="connsiteX2" fmla="*/ 6588602 w 6588602"/>
              <a:gd name="connsiteY2" fmla="*/ 7043737 h 7043737"/>
              <a:gd name="connsiteX3" fmla="*/ 116364 w 6588602"/>
              <a:gd name="connsiteY3" fmla="*/ 6943725 h 7043737"/>
              <a:gd name="connsiteX4" fmla="*/ 1916589 w 6588602"/>
              <a:gd name="connsiteY4" fmla="*/ 1814513 h 7043737"/>
              <a:gd name="connsiteX0" fmla="*/ 1916589 w 6588602"/>
              <a:gd name="connsiteY0" fmla="*/ 1814513 h 7213642"/>
              <a:gd name="connsiteX1" fmla="*/ 6588602 w 6588602"/>
              <a:gd name="connsiteY1" fmla="*/ 0 h 7213642"/>
              <a:gd name="connsiteX2" fmla="*/ 6588602 w 6588602"/>
              <a:gd name="connsiteY2" fmla="*/ 7043737 h 7213642"/>
              <a:gd name="connsiteX3" fmla="*/ 116364 w 6588602"/>
              <a:gd name="connsiteY3" fmla="*/ 6943725 h 7213642"/>
              <a:gd name="connsiteX4" fmla="*/ 1916589 w 6588602"/>
              <a:gd name="connsiteY4" fmla="*/ 1814513 h 7213642"/>
              <a:gd name="connsiteX0" fmla="*/ 1018704 w 5690717"/>
              <a:gd name="connsiteY0" fmla="*/ 1814513 h 7147906"/>
              <a:gd name="connsiteX1" fmla="*/ 5690717 w 5690717"/>
              <a:gd name="connsiteY1" fmla="*/ 0 h 7147906"/>
              <a:gd name="connsiteX2" fmla="*/ 5690717 w 5690717"/>
              <a:gd name="connsiteY2" fmla="*/ 7043737 h 7147906"/>
              <a:gd name="connsiteX3" fmla="*/ 204316 w 5690717"/>
              <a:gd name="connsiteY3" fmla="*/ 6843712 h 7147906"/>
              <a:gd name="connsiteX4" fmla="*/ 1018704 w 5690717"/>
              <a:gd name="connsiteY4" fmla="*/ 1814513 h 7147906"/>
              <a:gd name="connsiteX0" fmla="*/ 1495624 w 6167637"/>
              <a:gd name="connsiteY0" fmla="*/ 1814513 h 7147906"/>
              <a:gd name="connsiteX1" fmla="*/ 6167637 w 6167637"/>
              <a:gd name="connsiteY1" fmla="*/ 0 h 7147906"/>
              <a:gd name="connsiteX2" fmla="*/ 6167637 w 6167637"/>
              <a:gd name="connsiteY2" fmla="*/ 7043737 h 7147906"/>
              <a:gd name="connsiteX3" fmla="*/ 681236 w 6167637"/>
              <a:gd name="connsiteY3" fmla="*/ 6843712 h 7147906"/>
              <a:gd name="connsiteX4" fmla="*/ 1495624 w 6167637"/>
              <a:gd name="connsiteY4" fmla="*/ 1814513 h 7147906"/>
              <a:gd name="connsiteX0" fmla="*/ 2507769 w 7179782"/>
              <a:gd name="connsiteY0" fmla="*/ 1814513 h 7147906"/>
              <a:gd name="connsiteX1" fmla="*/ 7179782 w 7179782"/>
              <a:gd name="connsiteY1" fmla="*/ 0 h 7147906"/>
              <a:gd name="connsiteX2" fmla="*/ 7179782 w 7179782"/>
              <a:gd name="connsiteY2" fmla="*/ 7043737 h 7147906"/>
              <a:gd name="connsiteX3" fmla="*/ 1693381 w 7179782"/>
              <a:gd name="connsiteY3" fmla="*/ 6843712 h 7147906"/>
              <a:gd name="connsiteX4" fmla="*/ 2507769 w 7179782"/>
              <a:gd name="connsiteY4" fmla="*/ 1814513 h 7147906"/>
              <a:gd name="connsiteX0" fmla="*/ 2468665 w 7226403"/>
              <a:gd name="connsiteY0" fmla="*/ 1428751 h 7147906"/>
              <a:gd name="connsiteX1" fmla="*/ 7226403 w 7226403"/>
              <a:gd name="connsiteY1" fmla="*/ 0 h 7147906"/>
              <a:gd name="connsiteX2" fmla="*/ 7226403 w 7226403"/>
              <a:gd name="connsiteY2" fmla="*/ 7043737 h 7147906"/>
              <a:gd name="connsiteX3" fmla="*/ 1740002 w 7226403"/>
              <a:gd name="connsiteY3" fmla="*/ 6843712 h 7147906"/>
              <a:gd name="connsiteX4" fmla="*/ 2468665 w 7226403"/>
              <a:gd name="connsiteY4" fmla="*/ 1428751 h 7147906"/>
              <a:gd name="connsiteX0" fmla="*/ 2085400 w 6843138"/>
              <a:gd name="connsiteY0" fmla="*/ 1428751 h 7147906"/>
              <a:gd name="connsiteX1" fmla="*/ 6843138 w 6843138"/>
              <a:gd name="connsiteY1" fmla="*/ 0 h 7147906"/>
              <a:gd name="connsiteX2" fmla="*/ 6843138 w 6843138"/>
              <a:gd name="connsiteY2" fmla="*/ 7043737 h 7147906"/>
              <a:gd name="connsiteX3" fmla="*/ 1356737 w 6843138"/>
              <a:gd name="connsiteY3" fmla="*/ 6843712 h 7147906"/>
              <a:gd name="connsiteX4" fmla="*/ 2085400 w 6843138"/>
              <a:gd name="connsiteY4" fmla="*/ 1428751 h 7147906"/>
              <a:gd name="connsiteX0" fmla="*/ 2085400 w 6843138"/>
              <a:gd name="connsiteY0" fmla="*/ 1428751 h 7147906"/>
              <a:gd name="connsiteX1" fmla="*/ 6843138 w 6843138"/>
              <a:gd name="connsiteY1" fmla="*/ 0 h 7147906"/>
              <a:gd name="connsiteX2" fmla="*/ 6843138 w 6843138"/>
              <a:gd name="connsiteY2" fmla="*/ 7043737 h 7147906"/>
              <a:gd name="connsiteX3" fmla="*/ 1356737 w 6843138"/>
              <a:gd name="connsiteY3" fmla="*/ 6843712 h 7147906"/>
              <a:gd name="connsiteX4" fmla="*/ 2085400 w 6843138"/>
              <a:gd name="connsiteY4" fmla="*/ 1428751 h 7147906"/>
              <a:gd name="connsiteX0" fmla="*/ 2027042 w 6899080"/>
              <a:gd name="connsiteY0" fmla="*/ 1414464 h 7147906"/>
              <a:gd name="connsiteX1" fmla="*/ 6899080 w 6899080"/>
              <a:gd name="connsiteY1" fmla="*/ 0 h 7147906"/>
              <a:gd name="connsiteX2" fmla="*/ 6899080 w 6899080"/>
              <a:gd name="connsiteY2" fmla="*/ 7043737 h 7147906"/>
              <a:gd name="connsiteX3" fmla="*/ 1412679 w 6899080"/>
              <a:gd name="connsiteY3" fmla="*/ 6843712 h 7147906"/>
              <a:gd name="connsiteX4" fmla="*/ 2027042 w 6899080"/>
              <a:gd name="connsiteY4" fmla="*/ 1414464 h 7147906"/>
              <a:gd name="connsiteX0" fmla="*/ 2027042 w 6899080"/>
              <a:gd name="connsiteY0" fmla="*/ 1414464 h 7147906"/>
              <a:gd name="connsiteX1" fmla="*/ 6899080 w 6899080"/>
              <a:gd name="connsiteY1" fmla="*/ 0 h 7147906"/>
              <a:gd name="connsiteX2" fmla="*/ 6899080 w 6899080"/>
              <a:gd name="connsiteY2" fmla="*/ 7043737 h 7147906"/>
              <a:gd name="connsiteX3" fmla="*/ 1412679 w 6899080"/>
              <a:gd name="connsiteY3" fmla="*/ 6843712 h 7147906"/>
              <a:gd name="connsiteX4" fmla="*/ 2027042 w 6899080"/>
              <a:gd name="connsiteY4" fmla="*/ 1414464 h 7147906"/>
              <a:gd name="connsiteX0" fmla="*/ 2027042 w 7613455"/>
              <a:gd name="connsiteY0" fmla="*/ 757239 h 6490681"/>
              <a:gd name="connsiteX1" fmla="*/ 7613455 w 7613455"/>
              <a:gd name="connsiteY1" fmla="*/ 0 h 6490681"/>
              <a:gd name="connsiteX2" fmla="*/ 6899080 w 7613455"/>
              <a:gd name="connsiteY2" fmla="*/ 6386512 h 6490681"/>
              <a:gd name="connsiteX3" fmla="*/ 1412679 w 7613455"/>
              <a:gd name="connsiteY3" fmla="*/ 6186487 h 6490681"/>
              <a:gd name="connsiteX4" fmla="*/ 2027042 w 7613455"/>
              <a:gd name="connsiteY4" fmla="*/ 757239 h 6490681"/>
              <a:gd name="connsiteX0" fmla="*/ 2027042 w 7613455"/>
              <a:gd name="connsiteY0" fmla="*/ 757785 h 6491227"/>
              <a:gd name="connsiteX1" fmla="*/ 7613455 w 7613455"/>
              <a:gd name="connsiteY1" fmla="*/ 546 h 6491227"/>
              <a:gd name="connsiteX2" fmla="*/ 6899080 w 7613455"/>
              <a:gd name="connsiteY2" fmla="*/ 6387058 h 6491227"/>
              <a:gd name="connsiteX3" fmla="*/ 1412679 w 7613455"/>
              <a:gd name="connsiteY3" fmla="*/ 6187033 h 6491227"/>
              <a:gd name="connsiteX4" fmla="*/ 2027042 w 7613455"/>
              <a:gd name="connsiteY4" fmla="*/ 757785 h 6491227"/>
              <a:gd name="connsiteX0" fmla="*/ 2138234 w 7510334"/>
              <a:gd name="connsiteY0" fmla="*/ 3378 h 6565496"/>
              <a:gd name="connsiteX1" fmla="*/ 7510334 w 7510334"/>
              <a:gd name="connsiteY1" fmla="*/ 74815 h 6565496"/>
              <a:gd name="connsiteX2" fmla="*/ 6795959 w 7510334"/>
              <a:gd name="connsiteY2" fmla="*/ 6461327 h 6565496"/>
              <a:gd name="connsiteX3" fmla="*/ 1309558 w 7510334"/>
              <a:gd name="connsiteY3" fmla="*/ 6261302 h 6565496"/>
              <a:gd name="connsiteX4" fmla="*/ 2138234 w 7510334"/>
              <a:gd name="connsiteY4" fmla="*/ 3378 h 6565496"/>
              <a:gd name="connsiteX0" fmla="*/ 1885361 w 7257461"/>
              <a:gd name="connsiteY0" fmla="*/ 3378 h 6565496"/>
              <a:gd name="connsiteX1" fmla="*/ 7257461 w 7257461"/>
              <a:gd name="connsiteY1" fmla="*/ 74815 h 6565496"/>
              <a:gd name="connsiteX2" fmla="*/ 6543086 w 7257461"/>
              <a:gd name="connsiteY2" fmla="*/ 6461327 h 6565496"/>
              <a:gd name="connsiteX3" fmla="*/ 1056685 w 7257461"/>
              <a:gd name="connsiteY3" fmla="*/ 6261302 h 6565496"/>
              <a:gd name="connsiteX4" fmla="*/ 1885361 w 7257461"/>
              <a:gd name="connsiteY4" fmla="*/ 3378 h 6565496"/>
              <a:gd name="connsiteX0" fmla="*/ 1880956 w 7253056"/>
              <a:gd name="connsiteY0" fmla="*/ 3378 h 6565496"/>
              <a:gd name="connsiteX1" fmla="*/ 7253056 w 7253056"/>
              <a:gd name="connsiteY1" fmla="*/ 74815 h 6565496"/>
              <a:gd name="connsiteX2" fmla="*/ 6538681 w 7253056"/>
              <a:gd name="connsiteY2" fmla="*/ 6461327 h 6565496"/>
              <a:gd name="connsiteX3" fmla="*/ 1052280 w 7253056"/>
              <a:gd name="connsiteY3" fmla="*/ 6261302 h 6565496"/>
              <a:gd name="connsiteX4" fmla="*/ 1880956 w 7253056"/>
              <a:gd name="connsiteY4" fmla="*/ 3378 h 6565496"/>
              <a:gd name="connsiteX0" fmla="*/ 1880956 w 7253056"/>
              <a:gd name="connsiteY0" fmla="*/ 3378 h 6632543"/>
              <a:gd name="connsiteX1" fmla="*/ 7253056 w 7253056"/>
              <a:gd name="connsiteY1" fmla="*/ 74815 h 6632543"/>
              <a:gd name="connsiteX2" fmla="*/ 7095894 w 7253056"/>
              <a:gd name="connsiteY2" fmla="*/ 6604202 h 6632543"/>
              <a:gd name="connsiteX3" fmla="*/ 1052280 w 7253056"/>
              <a:gd name="connsiteY3" fmla="*/ 6261302 h 6632543"/>
              <a:gd name="connsiteX4" fmla="*/ 1880956 w 7253056"/>
              <a:gd name="connsiteY4" fmla="*/ 3378 h 6632543"/>
              <a:gd name="connsiteX0" fmla="*/ 1728350 w 7100450"/>
              <a:gd name="connsiteY0" fmla="*/ 3378 h 6621028"/>
              <a:gd name="connsiteX1" fmla="*/ 7100450 w 7100450"/>
              <a:gd name="connsiteY1" fmla="*/ 74815 h 6621028"/>
              <a:gd name="connsiteX2" fmla="*/ 6943288 w 7100450"/>
              <a:gd name="connsiteY2" fmla="*/ 6604202 h 6621028"/>
              <a:gd name="connsiteX3" fmla="*/ 1156849 w 7100450"/>
              <a:gd name="connsiteY3" fmla="*/ 6232727 h 6621028"/>
              <a:gd name="connsiteX4" fmla="*/ 1728350 w 7100450"/>
              <a:gd name="connsiteY4" fmla="*/ 3378 h 6621028"/>
              <a:gd name="connsiteX0" fmla="*/ 1728350 w 7100450"/>
              <a:gd name="connsiteY0" fmla="*/ 3378 h 8240913"/>
              <a:gd name="connsiteX1" fmla="*/ 7100450 w 7100450"/>
              <a:gd name="connsiteY1" fmla="*/ 74815 h 8240913"/>
              <a:gd name="connsiteX2" fmla="*/ 6943288 w 7100450"/>
              <a:gd name="connsiteY2" fmla="*/ 6604202 h 8240913"/>
              <a:gd name="connsiteX3" fmla="*/ 1156849 w 7100450"/>
              <a:gd name="connsiteY3" fmla="*/ 6232727 h 8240913"/>
              <a:gd name="connsiteX4" fmla="*/ 1728350 w 7100450"/>
              <a:gd name="connsiteY4" fmla="*/ 3378 h 8240913"/>
              <a:gd name="connsiteX0" fmla="*/ 1728350 w 7171888"/>
              <a:gd name="connsiteY0" fmla="*/ 3378 h 9206584"/>
              <a:gd name="connsiteX1" fmla="*/ 7100450 w 7171888"/>
              <a:gd name="connsiteY1" fmla="*/ 74815 h 9206584"/>
              <a:gd name="connsiteX2" fmla="*/ 7171888 w 7171888"/>
              <a:gd name="connsiteY2" fmla="*/ 8922588 h 9206584"/>
              <a:gd name="connsiteX3" fmla="*/ 1156849 w 7171888"/>
              <a:gd name="connsiteY3" fmla="*/ 6232727 h 9206584"/>
              <a:gd name="connsiteX4" fmla="*/ 1728350 w 7171888"/>
              <a:gd name="connsiteY4" fmla="*/ 3378 h 9206584"/>
              <a:gd name="connsiteX0" fmla="*/ 1934570 w 7378108"/>
              <a:gd name="connsiteY0" fmla="*/ 3378 h 9198419"/>
              <a:gd name="connsiteX1" fmla="*/ 7306670 w 7378108"/>
              <a:gd name="connsiteY1" fmla="*/ 74815 h 9198419"/>
              <a:gd name="connsiteX2" fmla="*/ 7378108 w 7378108"/>
              <a:gd name="connsiteY2" fmla="*/ 8922588 h 9198419"/>
              <a:gd name="connsiteX3" fmla="*/ 1020169 w 7378108"/>
              <a:gd name="connsiteY3" fmla="*/ 6212028 h 9198419"/>
              <a:gd name="connsiteX4" fmla="*/ 1934570 w 7378108"/>
              <a:gd name="connsiteY4" fmla="*/ 3378 h 9198419"/>
              <a:gd name="connsiteX0" fmla="*/ 1769476 w 7213014"/>
              <a:gd name="connsiteY0" fmla="*/ 3378 h 9190351"/>
              <a:gd name="connsiteX1" fmla="*/ 7141576 w 7213014"/>
              <a:gd name="connsiteY1" fmla="*/ 74815 h 9190351"/>
              <a:gd name="connsiteX2" fmla="*/ 7213014 w 7213014"/>
              <a:gd name="connsiteY2" fmla="*/ 8922588 h 9190351"/>
              <a:gd name="connsiteX3" fmla="*/ 1126538 w 7213014"/>
              <a:gd name="connsiteY3" fmla="*/ 6191328 h 9190351"/>
              <a:gd name="connsiteX4" fmla="*/ 1769476 w 7213014"/>
              <a:gd name="connsiteY4" fmla="*/ 3378 h 9190351"/>
              <a:gd name="connsiteX0" fmla="*/ 1811581 w 7183682"/>
              <a:gd name="connsiteY0" fmla="*/ 529 h 9622198"/>
              <a:gd name="connsiteX1" fmla="*/ 7112244 w 7183682"/>
              <a:gd name="connsiteY1" fmla="*/ 506663 h 9622198"/>
              <a:gd name="connsiteX2" fmla="*/ 7183682 w 7183682"/>
              <a:gd name="connsiteY2" fmla="*/ 9354436 h 9622198"/>
              <a:gd name="connsiteX3" fmla="*/ 1097206 w 7183682"/>
              <a:gd name="connsiteY3" fmla="*/ 6623176 h 9622198"/>
              <a:gd name="connsiteX4" fmla="*/ 1811581 w 7183682"/>
              <a:gd name="connsiteY4" fmla="*/ 529 h 9622198"/>
              <a:gd name="connsiteX0" fmla="*/ 1722847 w 7094948"/>
              <a:gd name="connsiteY0" fmla="*/ 529 h 9622198"/>
              <a:gd name="connsiteX1" fmla="*/ 7023510 w 7094948"/>
              <a:gd name="connsiteY1" fmla="*/ 506663 h 9622198"/>
              <a:gd name="connsiteX2" fmla="*/ 7094948 w 7094948"/>
              <a:gd name="connsiteY2" fmla="*/ 9354436 h 9622198"/>
              <a:gd name="connsiteX3" fmla="*/ 1008472 w 7094948"/>
              <a:gd name="connsiteY3" fmla="*/ 6623176 h 9622198"/>
              <a:gd name="connsiteX4" fmla="*/ 1722847 w 7094948"/>
              <a:gd name="connsiteY4" fmla="*/ 529 h 9622198"/>
              <a:gd name="connsiteX0" fmla="*/ 1871839 w 7243940"/>
              <a:gd name="connsiteY0" fmla="*/ 529 h 9400769"/>
              <a:gd name="connsiteX1" fmla="*/ 7172502 w 7243940"/>
              <a:gd name="connsiteY1" fmla="*/ 506663 h 9400769"/>
              <a:gd name="connsiteX2" fmla="*/ 7243940 w 7243940"/>
              <a:gd name="connsiteY2" fmla="*/ 9354436 h 9400769"/>
              <a:gd name="connsiteX3" fmla="*/ 928864 w 7243940"/>
              <a:gd name="connsiteY3" fmla="*/ 5857282 h 9400769"/>
              <a:gd name="connsiteX4" fmla="*/ 1871839 w 7243940"/>
              <a:gd name="connsiteY4" fmla="*/ 529 h 9400769"/>
              <a:gd name="connsiteX0" fmla="*/ 1672718 w 7044819"/>
              <a:gd name="connsiteY0" fmla="*/ 529 h 9400769"/>
              <a:gd name="connsiteX1" fmla="*/ 6973381 w 7044819"/>
              <a:gd name="connsiteY1" fmla="*/ 506663 h 9400769"/>
              <a:gd name="connsiteX2" fmla="*/ 7044819 w 7044819"/>
              <a:gd name="connsiteY2" fmla="*/ 9354436 h 9400769"/>
              <a:gd name="connsiteX3" fmla="*/ 729743 w 7044819"/>
              <a:gd name="connsiteY3" fmla="*/ 5857282 h 9400769"/>
              <a:gd name="connsiteX4" fmla="*/ 1672718 w 7044819"/>
              <a:gd name="connsiteY4" fmla="*/ 529 h 9400769"/>
              <a:gd name="connsiteX0" fmla="*/ 1672718 w 7301994"/>
              <a:gd name="connsiteY0" fmla="*/ 3377 h 9403617"/>
              <a:gd name="connsiteX1" fmla="*/ 7301994 w 7301994"/>
              <a:gd name="connsiteY1" fmla="*/ 74815 h 9403617"/>
              <a:gd name="connsiteX2" fmla="*/ 7044819 w 7301994"/>
              <a:gd name="connsiteY2" fmla="*/ 9357284 h 9403617"/>
              <a:gd name="connsiteX3" fmla="*/ 729743 w 7301994"/>
              <a:gd name="connsiteY3" fmla="*/ 5860130 h 9403617"/>
              <a:gd name="connsiteX4" fmla="*/ 1672718 w 7301994"/>
              <a:gd name="connsiteY4" fmla="*/ 3377 h 9403617"/>
              <a:gd name="connsiteX0" fmla="*/ 1672718 w 7301994"/>
              <a:gd name="connsiteY0" fmla="*/ 3377 h 9403617"/>
              <a:gd name="connsiteX1" fmla="*/ 7301994 w 7301994"/>
              <a:gd name="connsiteY1" fmla="*/ 74815 h 9403617"/>
              <a:gd name="connsiteX2" fmla="*/ 7044819 w 7301994"/>
              <a:gd name="connsiteY2" fmla="*/ 9357284 h 9403617"/>
              <a:gd name="connsiteX3" fmla="*/ 729743 w 7301994"/>
              <a:gd name="connsiteY3" fmla="*/ 5860130 h 9403617"/>
              <a:gd name="connsiteX4" fmla="*/ 1672718 w 7301994"/>
              <a:gd name="connsiteY4" fmla="*/ 3377 h 9403617"/>
              <a:gd name="connsiteX0" fmla="*/ 1672718 w 7301994"/>
              <a:gd name="connsiteY0" fmla="*/ 3377 h 9812681"/>
              <a:gd name="connsiteX1" fmla="*/ 7301994 w 7301994"/>
              <a:gd name="connsiteY1" fmla="*/ 74815 h 9812681"/>
              <a:gd name="connsiteX2" fmla="*/ 5716082 w 7301994"/>
              <a:gd name="connsiteY2" fmla="*/ 9812681 h 9812681"/>
              <a:gd name="connsiteX3" fmla="*/ 729743 w 7301994"/>
              <a:gd name="connsiteY3" fmla="*/ 5860130 h 9812681"/>
              <a:gd name="connsiteX4" fmla="*/ 1672718 w 7301994"/>
              <a:gd name="connsiteY4" fmla="*/ 3377 h 9812681"/>
              <a:gd name="connsiteX0" fmla="*/ 1672718 w 7301994"/>
              <a:gd name="connsiteY0" fmla="*/ 3377 h 9812681"/>
              <a:gd name="connsiteX1" fmla="*/ 7301994 w 7301994"/>
              <a:gd name="connsiteY1" fmla="*/ 74815 h 9812681"/>
              <a:gd name="connsiteX2" fmla="*/ 5716082 w 7301994"/>
              <a:gd name="connsiteY2" fmla="*/ 9812681 h 9812681"/>
              <a:gd name="connsiteX3" fmla="*/ 729743 w 7301994"/>
              <a:gd name="connsiteY3" fmla="*/ 5860130 h 9812681"/>
              <a:gd name="connsiteX4" fmla="*/ 1672718 w 7301994"/>
              <a:gd name="connsiteY4" fmla="*/ 3377 h 9812681"/>
              <a:gd name="connsiteX0" fmla="*/ 1672718 w 7301994"/>
              <a:gd name="connsiteY0" fmla="*/ 3377 h 9812681"/>
              <a:gd name="connsiteX1" fmla="*/ 7301994 w 7301994"/>
              <a:gd name="connsiteY1" fmla="*/ 74815 h 9812681"/>
              <a:gd name="connsiteX2" fmla="*/ 5716082 w 7301994"/>
              <a:gd name="connsiteY2" fmla="*/ 9812681 h 9812681"/>
              <a:gd name="connsiteX3" fmla="*/ 729743 w 7301994"/>
              <a:gd name="connsiteY3" fmla="*/ 5860130 h 9812681"/>
              <a:gd name="connsiteX4" fmla="*/ 1672718 w 7301994"/>
              <a:gd name="connsiteY4" fmla="*/ 3377 h 9812681"/>
              <a:gd name="connsiteX0" fmla="*/ 1672718 w 7301994"/>
              <a:gd name="connsiteY0" fmla="*/ 3377 h 9812681"/>
              <a:gd name="connsiteX1" fmla="*/ 7301994 w 7301994"/>
              <a:gd name="connsiteY1" fmla="*/ 74815 h 9812681"/>
              <a:gd name="connsiteX2" fmla="*/ 5716082 w 7301994"/>
              <a:gd name="connsiteY2" fmla="*/ 9812681 h 9812681"/>
              <a:gd name="connsiteX3" fmla="*/ 729743 w 7301994"/>
              <a:gd name="connsiteY3" fmla="*/ 5860130 h 9812681"/>
              <a:gd name="connsiteX4" fmla="*/ 1672718 w 7301994"/>
              <a:gd name="connsiteY4" fmla="*/ 3377 h 9812681"/>
              <a:gd name="connsiteX0" fmla="*/ 1672718 w 7301994"/>
              <a:gd name="connsiteY0" fmla="*/ 3377 h 9812681"/>
              <a:gd name="connsiteX1" fmla="*/ 7301994 w 7301994"/>
              <a:gd name="connsiteY1" fmla="*/ 74815 h 9812681"/>
              <a:gd name="connsiteX2" fmla="*/ 5716082 w 7301994"/>
              <a:gd name="connsiteY2" fmla="*/ 9812681 h 9812681"/>
              <a:gd name="connsiteX3" fmla="*/ 729743 w 7301994"/>
              <a:gd name="connsiteY3" fmla="*/ 5860130 h 9812681"/>
              <a:gd name="connsiteX4" fmla="*/ 1672718 w 7301994"/>
              <a:gd name="connsiteY4" fmla="*/ 3377 h 9812681"/>
              <a:gd name="connsiteX0" fmla="*/ 1672718 w 7301994"/>
              <a:gd name="connsiteY0" fmla="*/ 3377 h 9812681"/>
              <a:gd name="connsiteX1" fmla="*/ 7301994 w 7301994"/>
              <a:gd name="connsiteY1" fmla="*/ 74815 h 9812681"/>
              <a:gd name="connsiteX2" fmla="*/ 5716082 w 7301994"/>
              <a:gd name="connsiteY2" fmla="*/ 9812681 h 9812681"/>
              <a:gd name="connsiteX3" fmla="*/ 729743 w 7301994"/>
              <a:gd name="connsiteY3" fmla="*/ 5860130 h 9812681"/>
              <a:gd name="connsiteX4" fmla="*/ 1672718 w 7301994"/>
              <a:gd name="connsiteY4" fmla="*/ 3377 h 9812681"/>
              <a:gd name="connsiteX0" fmla="*/ 1837622 w 7466898"/>
              <a:gd name="connsiteY0" fmla="*/ 3377 h 9812681"/>
              <a:gd name="connsiteX1" fmla="*/ 7466898 w 7466898"/>
              <a:gd name="connsiteY1" fmla="*/ 74815 h 9812681"/>
              <a:gd name="connsiteX2" fmla="*/ 5880986 w 7466898"/>
              <a:gd name="connsiteY2" fmla="*/ 9812681 h 9812681"/>
              <a:gd name="connsiteX3" fmla="*/ 651759 w 7466898"/>
              <a:gd name="connsiteY3" fmla="*/ 5094234 h 9812681"/>
              <a:gd name="connsiteX4" fmla="*/ 1837622 w 7466898"/>
              <a:gd name="connsiteY4" fmla="*/ 3377 h 9812681"/>
              <a:gd name="connsiteX0" fmla="*/ 1717660 w 7346936"/>
              <a:gd name="connsiteY0" fmla="*/ 3377 h 9812681"/>
              <a:gd name="connsiteX1" fmla="*/ 7346936 w 7346936"/>
              <a:gd name="connsiteY1" fmla="*/ 74815 h 9812681"/>
              <a:gd name="connsiteX2" fmla="*/ 5761024 w 7346936"/>
              <a:gd name="connsiteY2" fmla="*/ 9812681 h 9812681"/>
              <a:gd name="connsiteX3" fmla="*/ 531797 w 7346936"/>
              <a:gd name="connsiteY3" fmla="*/ 5094234 h 9812681"/>
              <a:gd name="connsiteX4" fmla="*/ 1717660 w 7346936"/>
              <a:gd name="connsiteY4" fmla="*/ 3377 h 9812681"/>
              <a:gd name="connsiteX0" fmla="*/ 1717660 w 7346936"/>
              <a:gd name="connsiteY0" fmla="*/ 3377 h 9827381"/>
              <a:gd name="connsiteX1" fmla="*/ 7346936 w 7346936"/>
              <a:gd name="connsiteY1" fmla="*/ 74815 h 9827381"/>
              <a:gd name="connsiteX2" fmla="*/ 5761024 w 7346936"/>
              <a:gd name="connsiteY2" fmla="*/ 9812681 h 9827381"/>
              <a:gd name="connsiteX3" fmla="*/ 531797 w 7346936"/>
              <a:gd name="connsiteY3" fmla="*/ 5094234 h 9827381"/>
              <a:gd name="connsiteX4" fmla="*/ 1717660 w 7346936"/>
              <a:gd name="connsiteY4" fmla="*/ 3377 h 9827381"/>
              <a:gd name="connsiteX0" fmla="*/ 1707727 w 7337003"/>
              <a:gd name="connsiteY0" fmla="*/ 3377 h 9827381"/>
              <a:gd name="connsiteX1" fmla="*/ 7337003 w 7337003"/>
              <a:gd name="connsiteY1" fmla="*/ 74815 h 9827381"/>
              <a:gd name="connsiteX2" fmla="*/ 5751091 w 7337003"/>
              <a:gd name="connsiteY2" fmla="*/ 9812681 h 9827381"/>
              <a:gd name="connsiteX3" fmla="*/ 536152 w 7337003"/>
              <a:gd name="connsiteY3" fmla="*/ 5094234 h 9827381"/>
              <a:gd name="connsiteX4" fmla="*/ 1707727 w 7337003"/>
              <a:gd name="connsiteY4" fmla="*/ 3377 h 9827381"/>
              <a:gd name="connsiteX0" fmla="*/ 1625914 w 7255190"/>
              <a:gd name="connsiteY0" fmla="*/ 3377 h 9827381"/>
              <a:gd name="connsiteX1" fmla="*/ 7255190 w 7255190"/>
              <a:gd name="connsiteY1" fmla="*/ 74815 h 9827381"/>
              <a:gd name="connsiteX2" fmla="*/ 5669278 w 7255190"/>
              <a:gd name="connsiteY2" fmla="*/ 9812681 h 9827381"/>
              <a:gd name="connsiteX3" fmla="*/ 454339 w 7255190"/>
              <a:gd name="connsiteY3" fmla="*/ 5094234 h 9827381"/>
              <a:gd name="connsiteX4" fmla="*/ 1625914 w 7255190"/>
              <a:gd name="connsiteY4" fmla="*/ 3377 h 9827381"/>
              <a:gd name="connsiteX0" fmla="*/ 1625914 w 6183628"/>
              <a:gd name="connsiteY0" fmla="*/ 2240 h 9826244"/>
              <a:gd name="connsiteX1" fmla="*/ 6183628 w 6183628"/>
              <a:gd name="connsiteY1" fmla="*/ 115078 h 9826244"/>
              <a:gd name="connsiteX2" fmla="*/ 5669278 w 6183628"/>
              <a:gd name="connsiteY2" fmla="*/ 9811544 h 9826244"/>
              <a:gd name="connsiteX3" fmla="*/ 454339 w 6183628"/>
              <a:gd name="connsiteY3" fmla="*/ 5093097 h 9826244"/>
              <a:gd name="connsiteX4" fmla="*/ 1625914 w 6183628"/>
              <a:gd name="connsiteY4" fmla="*/ 2240 h 9826244"/>
              <a:gd name="connsiteX0" fmla="*/ 1757966 w 6315680"/>
              <a:gd name="connsiteY0" fmla="*/ 2240 h 9811544"/>
              <a:gd name="connsiteX1" fmla="*/ 6315680 w 6315680"/>
              <a:gd name="connsiteY1" fmla="*/ 115078 h 9811544"/>
              <a:gd name="connsiteX2" fmla="*/ 5801330 w 6315680"/>
              <a:gd name="connsiteY2" fmla="*/ 9811544 h 9811544"/>
              <a:gd name="connsiteX3" fmla="*/ 400654 w 6315680"/>
              <a:gd name="connsiteY3" fmla="*/ 4687775 h 9811544"/>
              <a:gd name="connsiteX4" fmla="*/ 1757966 w 6315680"/>
              <a:gd name="connsiteY4" fmla="*/ 2240 h 9811544"/>
              <a:gd name="connsiteX0" fmla="*/ 1887373 w 6445087"/>
              <a:gd name="connsiteY0" fmla="*/ 2240 h 9811544"/>
              <a:gd name="connsiteX1" fmla="*/ 6445087 w 6445087"/>
              <a:gd name="connsiteY1" fmla="*/ 115078 h 9811544"/>
              <a:gd name="connsiteX2" fmla="*/ 5930737 w 6445087"/>
              <a:gd name="connsiteY2" fmla="*/ 9811544 h 9811544"/>
              <a:gd name="connsiteX3" fmla="*/ 358611 w 6445087"/>
              <a:gd name="connsiteY3" fmla="*/ 4389117 h 9811544"/>
              <a:gd name="connsiteX4" fmla="*/ 1887373 w 6445087"/>
              <a:gd name="connsiteY4" fmla="*/ 2240 h 9811544"/>
              <a:gd name="connsiteX0" fmla="*/ 1904722 w 6462436"/>
              <a:gd name="connsiteY0" fmla="*/ 2240 h 9811544"/>
              <a:gd name="connsiteX1" fmla="*/ 6462436 w 6462436"/>
              <a:gd name="connsiteY1" fmla="*/ 115078 h 9811544"/>
              <a:gd name="connsiteX2" fmla="*/ 5948086 w 6462436"/>
              <a:gd name="connsiteY2" fmla="*/ 9811544 h 9811544"/>
              <a:gd name="connsiteX3" fmla="*/ 375960 w 6462436"/>
              <a:gd name="connsiteY3" fmla="*/ 4389117 h 9811544"/>
              <a:gd name="connsiteX4" fmla="*/ 1904722 w 6462436"/>
              <a:gd name="connsiteY4" fmla="*/ 2240 h 9811544"/>
              <a:gd name="connsiteX0" fmla="*/ 1916819 w 6474533"/>
              <a:gd name="connsiteY0" fmla="*/ 2240 h 9811544"/>
              <a:gd name="connsiteX1" fmla="*/ 6474533 w 6474533"/>
              <a:gd name="connsiteY1" fmla="*/ 115078 h 9811544"/>
              <a:gd name="connsiteX2" fmla="*/ 5960183 w 6474533"/>
              <a:gd name="connsiteY2" fmla="*/ 9811544 h 9811544"/>
              <a:gd name="connsiteX3" fmla="*/ 388057 w 6474533"/>
              <a:gd name="connsiteY3" fmla="*/ 4389117 h 9811544"/>
              <a:gd name="connsiteX4" fmla="*/ 1916819 w 6474533"/>
              <a:gd name="connsiteY4" fmla="*/ 2240 h 9811544"/>
              <a:gd name="connsiteX0" fmla="*/ 1916819 w 6474533"/>
              <a:gd name="connsiteY0" fmla="*/ 1317 h 9895954"/>
              <a:gd name="connsiteX1" fmla="*/ 6474533 w 6474533"/>
              <a:gd name="connsiteY1" fmla="*/ 199488 h 9895954"/>
              <a:gd name="connsiteX2" fmla="*/ 5960183 w 6474533"/>
              <a:gd name="connsiteY2" fmla="*/ 9895954 h 9895954"/>
              <a:gd name="connsiteX3" fmla="*/ 388057 w 6474533"/>
              <a:gd name="connsiteY3" fmla="*/ 4473527 h 9895954"/>
              <a:gd name="connsiteX4" fmla="*/ 1916819 w 6474533"/>
              <a:gd name="connsiteY4" fmla="*/ 1317 h 9895954"/>
              <a:gd name="connsiteX0" fmla="*/ 1916819 w 6488820"/>
              <a:gd name="connsiteY0" fmla="*/ 3430 h 9898067"/>
              <a:gd name="connsiteX1" fmla="*/ 6488820 w 6488820"/>
              <a:gd name="connsiteY1" fmla="*/ 73604 h 9898067"/>
              <a:gd name="connsiteX2" fmla="*/ 5960183 w 6488820"/>
              <a:gd name="connsiteY2" fmla="*/ 9898067 h 9898067"/>
              <a:gd name="connsiteX3" fmla="*/ 388057 w 6488820"/>
              <a:gd name="connsiteY3" fmla="*/ 4475640 h 9898067"/>
              <a:gd name="connsiteX4" fmla="*/ 1916819 w 6488820"/>
              <a:gd name="connsiteY4" fmla="*/ 3430 h 9898067"/>
              <a:gd name="connsiteX0" fmla="*/ 1916819 w 6488820"/>
              <a:gd name="connsiteY0" fmla="*/ 3430 h 10218057"/>
              <a:gd name="connsiteX1" fmla="*/ 6488820 w 6488820"/>
              <a:gd name="connsiteY1" fmla="*/ 73604 h 10218057"/>
              <a:gd name="connsiteX2" fmla="*/ 6031620 w 6488820"/>
              <a:gd name="connsiteY2" fmla="*/ 10218057 h 10218057"/>
              <a:gd name="connsiteX3" fmla="*/ 388057 w 6488820"/>
              <a:gd name="connsiteY3" fmla="*/ 4475640 h 10218057"/>
              <a:gd name="connsiteX4" fmla="*/ 1916819 w 6488820"/>
              <a:gd name="connsiteY4" fmla="*/ 3430 h 10218057"/>
              <a:gd name="connsiteX0" fmla="*/ 1916819 w 6488820"/>
              <a:gd name="connsiteY0" fmla="*/ 3430 h 10218057"/>
              <a:gd name="connsiteX1" fmla="*/ 6488820 w 6488820"/>
              <a:gd name="connsiteY1" fmla="*/ 73604 h 10218057"/>
              <a:gd name="connsiteX2" fmla="*/ 6031620 w 6488820"/>
              <a:gd name="connsiteY2" fmla="*/ 10218057 h 10218057"/>
              <a:gd name="connsiteX3" fmla="*/ 388057 w 6488820"/>
              <a:gd name="connsiteY3" fmla="*/ 4475640 h 10218057"/>
              <a:gd name="connsiteX4" fmla="*/ 1916819 w 6488820"/>
              <a:gd name="connsiteY4" fmla="*/ 3430 h 10218057"/>
              <a:gd name="connsiteX0" fmla="*/ 1916819 w 6488820"/>
              <a:gd name="connsiteY0" fmla="*/ 3430 h 10239389"/>
              <a:gd name="connsiteX1" fmla="*/ 6488820 w 6488820"/>
              <a:gd name="connsiteY1" fmla="*/ 73604 h 10239389"/>
              <a:gd name="connsiteX2" fmla="*/ 6203070 w 6488820"/>
              <a:gd name="connsiteY2" fmla="*/ 10239389 h 10239389"/>
              <a:gd name="connsiteX3" fmla="*/ 388057 w 6488820"/>
              <a:gd name="connsiteY3" fmla="*/ 4475640 h 10239389"/>
              <a:gd name="connsiteX4" fmla="*/ 1916819 w 6488820"/>
              <a:gd name="connsiteY4" fmla="*/ 3430 h 10239389"/>
              <a:gd name="connsiteX0" fmla="*/ 1916819 w 6488820"/>
              <a:gd name="connsiteY0" fmla="*/ 3430 h 10239389"/>
              <a:gd name="connsiteX1" fmla="*/ 6488820 w 6488820"/>
              <a:gd name="connsiteY1" fmla="*/ 73604 h 10239389"/>
              <a:gd name="connsiteX2" fmla="*/ 6203070 w 6488820"/>
              <a:gd name="connsiteY2" fmla="*/ 10239389 h 10239389"/>
              <a:gd name="connsiteX3" fmla="*/ 388057 w 6488820"/>
              <a:gd name="connsiteY3" fmla="*/ 4475640 h 10239389"/>
              <a:gd name="connsiteX4" fmla="*/ 1916819 w 6488820"/>
              <a:gd name="connsiteY4" fmla="*/ 3430 h 10239389"/>
              <a:gd name="connsiteX0" fmla="*/ 1916819 w 6488820"/>
              <a:gd name="connsiteY0" fmla="*/ 3430 h 10239389"/>
              <a:gd name="connsiteX1" fmla="*/ 6488820 w 6488820"/>
              <a:gd name="connsiteY1" fmla="*/ 73604 h 10239389"/>
              <a:gd name="connsiteX2" fmla="*/ 6203070 w 6488820"/>
              <a:gd name="connsiteY2" fmla="*/ 10239389 h 10239389"/>
              <a:gd name="connsiteX3" fmla="*/ 388057 w 6488820"/>
              <a:gd name="connsiteY3" fmla="*/ 4475640 h 10239389"/>
              <a:gd name="connsiteX4" fmla="*/ 1916819 w 6488820"/>
              <a:gd name="connsiteY4" fmla="*/ 3430 h 10239389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388057 w 6345945"/>
              <a:gd name="connsiteY3" fmla="*/ 4476861 h 10240610"/>
              <a:gd name="connsiteX4" fmla="*/ 1916819 w 6345945"/>
              <a:gd name="connsiteY4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388057 w 6345945"/>
              <a:gd name="connsiteY3" fmla="*/ 4476861 h 10240610"/>
              <a:gd name="connsiteX4" fmla="*/ 1916819 w 6345945"/>
              <a:gd name="connsiteY4" fmla="*/ 4651 h 10240610"/>
              <a:gd name="connsiteX0" fmla="*/ 1916819 w 6345945"/>
              <a:gd name="connsiteY0" fmla="*/ 4651 h 10566480"/>
              <a:gd name="connsiteX1" fmla="*/ 6345945 w 6345945"/>
              <a:gd name="connsiteY1" fmla="*/ 53493 h 10566480"/>
              <a:gd name="connsiteX2" fmla="*/ 6203070 w 6345945"/>
              <a:gd name="connsiteY2" fmla="*/ 10240610 h 10566480"/>
              <a:gd name="connsiteX3" fmla="*/ 1386590 w 6345945"/>
              <a:gd name="connsiteY3" fmla="*/ 7628086 h 10566480"/>
              <a:gd name="connsiteX4" fmla="*/ 388057 w 6345945"/>
              <a:gd name="connsiteY4" fmla="*/ 4476861 h 10566480"/>
              <a:gd name="connsiteX5" fmla="*/ 1916819 w 6345945"/>
              <a:gd name="connsiteY5" fmla="*/ 4651 h 10566480"/>
              <a:gd name="connsiteX0" fmla="*/ 1916819 w 6345945"/>
              <a:gd name="connsiteY0" fmla="*/ 4651 h 10566480"/>
              <a:gd name="connsiteX1" fmla="*/ 6345945 w 6345945"/>
              <a:gd name="connsiteY1" fmla="*/ 53493 h 10566480"/>
              <a:gd name="connsiteX2" fmla="*/ 6203070 w 6345945"/>
              <a:gd name="connsiteY2" fmla="*/ 10240610 h 10566480"/>
              <a:gd name="connsiteX3" fmla="*/ 1386590 w 6345945"/>
              <a:gd name="connsiteY3" fmla="*/ 7628086 h 10566480"/>
              <a:gd name="connsiteX4" fmla="*/ 388057 w 6345945"/>
              <a:gd name="connsiteY4" fmla="*/ 4476861 h 10566480"/>
              <a:gd name="connsiteX5" fmla="*/ 1916819 w 6345945"/>
              <a:gd name="connsiteY5" fmla="*/ 4651 h 10566480"/>
              <a:gd name="connsiteX0" fmla="*/ 1916819 w 6345945"/>
              <a:gd name="connsiteY0" fmla="*/ 4651 h 10566480"/>
              <a:gd name="connsiteX1" fmla="*/ 6345945 w 6345945"/>
              <a:gd name="connsiteY1" fmla="*/ 53493 h 10566480"/>
              <a:gd name="connsiteX2" fmla="*/ 6203070 w 6345945"/>
              <a:gd name="connsiteY2" fmla="*/ 10240610 h 10566480"/>
              <a:gd name="connsiteX3" fmla="*/ 1386590 w 6345945"/>
              <a:gd name="connsiteY3" fmla="*/ 7628086 h 10566480"/>
              <a:gd name="connsiteX4" fmla="*/ 388057 w 6345945"/>
              <a:gd name="connsiteY4" fmla="*/ 4476861 h 10566480"/>
              <a:gd name="connsiteX5" fmla="*/ 1916819 w 6345945"/>
              <a:gd name="connsiteY5" fmla="*/ 4651 h 10566480"/>
              <a:gd name="connsiteX0" fmla="*/ 1916819 w 6345945"/>
              <a:gd name="connsiteY0" fmla="*/ 4651 h 10566480"/>
              <a:gd name="connsiteX1" fmla="*/ 6345945 w 6345945"/>
              <a:gd name="connsiteY1" fmla="*/ 53493 h 10566480"/>
              <a:gd name="connsiteX2" fmla="*/ 6203070 w 6345945"/>
              <a:gd name="connsiteY2" fmla="*/ 10240610 h 10566480"/>
              <a:gd name="connsiteX3" fmla="*/ 1386590 w 6345945"/>
              <a:gd name="connsiteY3" fmla="*/ 7628086 h 10566480"/>
              <a:gd name="connsiteX4" fmla="*/ 388057 w 6345945"/>
              <a:gd name="connsiteY4" fmla="*/ 4476861 h 10566480"/>
              <a:gd name="connsiteX5" fmla="*/ 1916819 w 6345945"/>
              <a:gd name="connsiteY5" fmla="*/ 4651 h 10566480"/>
              <a:gd name="connsiteX0" fmla="*/ 1916819 w 6345945"/>
              <a:gd name="connsiteY0" fmla="*/ 4651 h 10730038"/>
              <a:gd name="connsiteX1" fmla="*/ 6345945 w 6345945"/>
              <a:gd name="connsiteY1" fmla="*/ 53493 h 10730038"/>
              <a:gd name="connsiteX2" fmla="*/ 6203070 w 6345945"/>
              <a:gd name="connsiteY2" fmla="*/ 10240610 h 10730038"/>
              <a:gd name="connsiteX3" fmla="*/ 1386590 w 6345945"/>
              <a:gd name="connsiteY3" fmla="*/ 7628086 h 10730038"/>
              <a:gd name="connsiteX4" fmla="*/ 388057 w 6345945"/>
              <a:gd name="connsiteY4" fmla="*/ 4476861 h 10730038"/>
              <a:gd name="connsiteX5" fmla="*/ 1916819 w 6345945"/>
              <a:gd name="connsiteY5" fmla="*/ 4651 h 10730038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386590 w 6345945"/>
              <a:gd name="connsiteY3" fmla="*/ 7628086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386590 w 6345945"/>
              <a:gd name="connsiteY3" fmla="*/ 7628086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386590 w 6345945"/>
              <a:gd name="connsiteY3" fmla="*/ 7926744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443740 w 6345945"/>
              <a:gd name="connsiteY3" fmla="*/ 7948078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443740 w 6345945"/>
              <a:gd name="connsiteY3" fmla="*/ 7948078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443740 w 6345945"/>
              <a:gd name="connsiteY3" fmla="*/ 7948078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443740 w 6345945"/>
              <a:gd name="connsiteY3" fmla="*/ 7948078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402140"/>
              <a:gd name="connsiteX1" fmla="*/ 6345945 w 6345945"/>
              <a:gd name="connsiteY1" fmla="*/ 53493 h 10402140"/>
              <a:gd name="connsiteX2" fmla="*/ 6203070 w 6345945"/>
              <a:gd name="connsiteY2" fmla="*/ 10240610 h 10402140"/>
              <a:gd name="connsiteX3" fmla="*/ 1443740 w 6345945"/>
              <a:gd name="connsiteY3" fmla="*/ 7948078 h 10402140"/>
              <a:gd name="connsiteX4" fmla="*/ 388057 w 6345945"/>
              <a:gd name="connsiteY4" fmla="*/ 4476861 h 10402140"/>
              <a:gd name="connsiteX5" fmla="*/ 1916819 w 6345945"/>
              <a:gd name="connsiteY5" fmla="*/ 4651 h 10402140"/>
              <a:gd name="connsiteX0" fmla="*/ 1916819 w 6345945"/>
              <a:gd name="connsiteY0" fmla="*/ 4651 h 10402140"/>
              <a:gd name="connsiteX1" fmla="*/ 6345945 w 6345945"/>
              <a:gd name="connsiteY1" fmla="*/ 53493 h 10402140"/>
              <a:gd name="connsiteX2" fmla="*/ 6203070 w 6345945"/>
              <a:gd name="connsiteY2" fmla="*/ 10240610 h 10402140"/>
              <a:gd name="connsiteX3" fmla="*/ 1443740 w 6345945"/>
              <a:gd name="connsiteY3" fmla="*/ 7948078 h 10402140"/>
              <a:gd name="connsiteX4" fmla="*/ 388057 w 6345945"/>
              <a:gd name="connsiteY4" fmla="*/ 4476861 h 10402140"/>
              <a:gd name="connsiteX5" fmla="*/ 1916819 w 6345945"/>
              <a:gd name="connsiteY5" fmla="*/ 4651 h 10402140"/>
              <a:gd name="connsiteX0" fmla="*/ 1916819 w 6345945"/>
              <a:gd name="connsiteY0" fmla="*/ 4651 h 10402140"/>
              <a:gd name="connsiteX1" fmla="*/ 6345945 w 6345945"/>
              <a:gd name="connsiteY1" fmla="*/ 53493 h 10402140"/>
              <a:gd name="connsiteX2" fmla="*/ 6203070 w 6345945"/>
              <a:gd name="connsiteY2" fmla="*/ 10240610 h 10402140"/>
              <a:gd name="connsiteX3" fmla="*/ 1443740 w 6345945"/>
              <a:gd name="connsiteY3" fmla="*/ 7948078 h 10402140"/>
              <a:gd name="connsiteX4" fmla="*/ 388057 w 6345945"/>
              <a:gd name="connsiteY4" fmla="*/ 4476861 h 10402140"/>
              <a:gd name="connsiteX5" fmla="*/ 1916819 w 6345945"/>
              <a:gd name="connsiteY5" fmla="*/ 4651 h 10402140"/>
              <a:gd name="connsiteX0" fmla="*/ 1916819 w 6345945"/>
              <a:gd name="connsiteY0" fmla="*/ 4651 h 10402140"/>
              <a:gd name="connsiteX1" fmla="*/ 6345945 w 6345945"/>
              <a:gd name="connsiteY1" fmla="*/ 53493 h 10402140"/>
              <a:gd name="connsiteX2" fmla="*/ 6203070 w 6345945"/>
              <a:gd name="connsiteY2" fmla="*/ 10240610 h 10402140"/>
              <a:gd name="connsiteX3" fmla="*/ 1443740 w 6345945"/>
              <a:gd name="connsiteY3" fmla="*/ 7948078 h 10402140"/>
              <a:gd name="connsiteX4" fmla="*/ 388057 w 6345945"/>
              <a:gd name="connsiteY4" fmla="*/ 4476861 h 10402140"/>
              <a:gd name="connsiteX5" fmla="*/ 1916819 w 6345945"/>
              <a:gd name="connsiteY5" fmla="*/ 4651 h 10402140"/>
              <a:gd name="connsiteX0" fmla="*/ 1916819 w 6345945"/>
              <a:gd name="connsiteY0" fmla="*/ 4651 h 10499265"/>
              <a:gd name="connsiteX1" fmla="*/ 6345945 w 6345945"/>
              <a:gd name="connsiteY1" fmla="*/ 53493 h 10499265"/>
              <a:gd name="connsiteX2" fmla="*/ 6203070 w 6345945"/>
              <a:gd name="connsiteY2" fmla="*/ 10347274 h 10499265"/>
              <a:gd name="connsiteX3" fmla="*/ 1443740 w 6345945"/>
              <a:gd name="connsiteY3" fmla="*/ 7948078 h 10499265"/>
              <a:gd name="connsiteX4" fmla="*/ 388057 w 6345945"/>
              <a:gd name="connsiteY4" fmla="*/ 4476861 h 10499265"/>
              <a:gd name="connsiteX5" fmla="*/ 1916819 w 6345945"/>
              <a:gd name="connsiteY5" fmla="*/ 4651 h 10499265"/>
              <a:gd name="connsiteX0" fmla="*/ 1916819 w 6345945"/>
              <a:gd name="connsiteY0" fmla="*/ 4651 h 10347274"/>
              <a:gd name="connsiteX1" fmla="*/ 6345945 w 6345945"/>
              <a:gd name="connsiteY1" fmla="*/ 53493 h 10347274"/>
              <a:gd name="connsiteX2" fmla="*/ 6203070 w 6345945"/>
              <a:gd name="connsiteY2" fmla="*/ 10347274 h 10347274"/>
              <a:gd name="connsiteX3" fmla="*/ 1443740 w 6345945"/>
              <a:gd name="connsiteY3" fmla="*/ 7948078 h 10347274"/>
              <a:gd name="connsiteX4" fmla="*/ 388057 w 6345945"/>
              <a:gd name="connsiteY4" fmla="*/ 4476861 h 10347274"/>
              <a:gd name="connsiteX5" fmla="*/ 1916819 w 6345945"/>
              <a:gd name="connsiteY5" fmla="*/ 4651 h 10347274"/>
              <a:gd name="connsiteX0" fmla="*/ 1916819 w 6345945"/>
              <a:gd name="connsiteY0" fmla="*/ 4651 h 10347274"/>
              <a:gd name="connsiteX1" fmla="*/ 6345945 w 6345945"/>
              <a:gd name="connsiteY1" fmla="*/ 53493 h 10347274"/>
              <a:gd name="connsiteX2" fmla="*/ 6203070 w 6345945"/>
              <a:gd name="connsiteY2" fmla="*/ 10347274 h 10347274"/>
              <a:gd name="connsiteX3" fmla="*/ 1543753 w 6345945"/>
              <a:gd name="connsiteY3" fmla="*/ 8289403 h 10347274"/>
              <a:gd name="connsiteX4" fmla="*/ 388057 w 6345945"/>
              <a:gd name="connsiteY4" fmla="*/ 4476861 h 10347274"/>
              <a:gd name="connsiteX5" fmla="*/ 1916819 w 6345945"/>
              <a:gd name="connsiteY5" fmla="*/ 4651 h 10347274"/>
              <a:gd name="connsiteX0" fmla="*/ 1916819 w 6345945"/>
              <a:gd name="connsiteY0" fmla="*/ 4651 h 10937740"/>
              <a:gd name="connsiteX1" fmla="*/ 6345945 w 6345945"/>
              <a:gd name="connsiteY1" fmla="*/ 53493 h 10937740"/>
              <a:gd name="connsiteX2" fmla="*/ 6203070 w 6345945"/>
              <a:gd name="connsiteY2" fmla="*/ 10347274 h 10937740"/>
              <a:gd name="connsiteX3" fmla="*/ 2086678 w 6345945"/>
              <a:gd name="connsiteY3" fmla="*/ 10017353 h 10937740"/>
              <a:gd name="connsiteX4" fmla="*/ 388057 w 6345945"/>
              <a:gd name="connsiteY4" fmla="*/ 4476861 h 10937740"/>
              <a:gd name="connsiteX5" fmla="*/ 1916819 w 6345945"/>
              <a:gd name="connsiteY5" fmla="*/ 4651 h 10937740"/>
              <a:gd name="connsiteX0" fmla="*/ 1916819 w 6345945"/>
              <a:gd name="connsiteY0" fmla="*/ 4651 h 10347274"/>
              <a:gd name="connsiteX1" fmla="*/ 6345945 w 6345945"/>
              <a:gd name="connsiteY1" fmla="*/ 53493 h 10347274"/>
              <a:gd name="connsiteX2" fmla="*/ 6203070 w 6345945"/>
              <a:gd name="connsiteY2" fmla="*/ 10347274 h 10347274"/>
              <a:gd name="connsiteX3" fmla="*/ 2086678 w 6345945"/>
              <a:gd name="connsiteY3" fmla="*/ 10017353 h 10347274"/>
              <a:gd name="connsiteX4" fmla="*/ 388057 w 6345945"/>
              <a:gd name="connsiteY4" fmla="*/ 4476861 h 10347274"/>
              <a:gd name="connsiteX5" fmla="*/ 1916819 w 6345945"/>
              <a:gd name="connsiteY5" fmla="*/ 4651 h 10347274"/>
              <a:gd name="connsiteX0" fmla="*/ 1916819 w 6345945"/>
              <a:gd name="connsiteY0" fmla="*/ 4651 h 10347274"/>
              <a:gd name="connsiteX1" fmla="*/ 6345945 w 6345945"/>
              <a:gd name="connsiteY1" fmla="*/ 53493 h 10347274"/>
              <a:gd name="connsiteX2" fmla="*/ 6203070 w 6345945"/>
              <a:gd name="connsiteY2" fmla="*/ 10347274 h 10347274"/>
              <a:gd name="connsiteX3" fmla="*/ 2086678 w 6345945"/>
              <a:gd name="connsiteY3" fmla="*/ 10017353 h 10347274"/>
              <a:gd name="connsiteX4" fmla="*/ 388057 w 6345945"/>
              <a:gd name="connsiteY4" fmla="*/ 4476861 h 10347274"/>
              <a:gd name="connsiteX5" fmla="*/ 1916819 w 6345945"/>
              <a:gd name="connsiteY5" fmla="*/ 4651 h 10347274"/>
              <a:gd name="connsiteX0" fmla="*/ 1916819 w 6345945"/>
              <a:gd name="connsiteY0" fmla="*/ 4651 h 10347274"/>
              <a:gd name="connsiteX1" fmla="*/ 6345945 w 6345945"/>
              <a:gd name="connsiteY1" fmla="*/ 53493 h 10347274"/>
              <a:gd name="connsiteX2" fmla="*/ 6203070 w 6345945"/>
              <a:gd name="connsiteY2" fmla="*/ 10347274 h 10347274"/>
              <a:gd name="connsiteX3" fmla="*/ 2029528 w 6345945"/>
              <a:gd name="connsiteY3" fmla="*/ 9846691 h 10347274"/>
              <a:gd name="connsiteX4" fmla="*/ 388057 w 6345945"/>
              <a:gd name="connsiteY4" fmla="*/ 4476861 h 10347274"/>
              <a:gd name="connsiteX5" fmla="*/ 1916819 w 6345945"/>
              <a:gd name="connsiteY5" fmla="*/ 4651 h 10347274"/>
              <a:gd name="connsiteX0" fmla="*/ 1916819 w 6345945"/>
              <a:gd name="connsiteY0" fmla="*/ 4651 h 10347274"/>
              <a:gd name="connsiteX1" fmla="*/ 6345945 w 6345945"/>
              <a:gd name="connsiteY1" fmla="*/ 53493 h 10347274"/>
              <a:gd name="connsiteX2" fmla="*/ 6203070 w 6345945"/>
              <a:gd name="connsiteY2" fmla="*/ 10347274 h 10347274"/>
              <a:gd name="connsiteX3" fmla="*/ 2015241 w 6345945"/>
              <a:gd name="connsiteY3" fmla="*/ 9868025 h 10347274"/>
              <a:gd name="connsiteX4" fmla="*/ 388057 w 6345945"/>
              <a:gd name="connsiteY4" fmla="*/ 4476861 h 10347274"/>
              <a:gd name="connsiteX5" fmla="*/ 1916819 w 6345945"/>
              <a:gd name="connsiteY5" fmla="*/ 4651 h 10347274"/>
              <a:gd name="connsiteX0" fmla="*/ 1916819 w 6345945"/>
              <a:gd name="connsiteY0" fmla="*/ 4651 h 10219278"/>
              <a:gd name="connsiteX1" fmla="*/ 6345945 w 6345945"/>
              <a:gd name="connsiteY1" fmla="*/ 53493 h 10219278"/>
              <a:gd name="connsiteX2" fmla="*/ 6145920 w 6345945"/>
              <a:gd name="connsiteY2" fmla="*/ 10219278 h 10219278"/>
              <a:gd name="connsiteX3" fmla="*/ 2015241 w 6345945"/>
              <a:gd name="connsiteY3" fmla="*/ 9868025 h 10219278"/>
              <a:gd name="connsiteX4" fmla="*/ 388057 w 6345945"/>
              <a:gd name="connsiteY4" fmla="*/ 4476861 h 10219278"/>
              <a:gd name="connsiteX5" fmla="*/ 1916819 w 6345945"/>
              <a:gd name="connsiteY5" fmla="*/ 4651 h 10219278"/>
              <a:gd name="connsiteX0" fmla="*/ 1916819 w 6345945"/>
              <a:gd name="connsiteY0" fmla="*/ 4651 h 10091282"/>
              <a:gd name="connsiteX1" fmla="*/ 6345945 w 6345945"/>
              <a:gd name="connsiteY1" fmla="*/ 53493 h 10091282"/>
              <a:gd name="connsiteX2" fmla="*/ 6117345 w 6345945"/>
              <a:gd name="connsiteY2" fmla="*/ 10091282 h 10091282"/>
              <a:gd name="connsiteX3" fmla="*/ 2015241 w 6345945"/>
              <a:gd name="connsiteY3" fmla="*/ 9868025 h 10091282"/>
              <a:gd name="connsiteX4" fmla="*/ 388057 w 6345945"/>
              <a:gd name="connsiteY4" fmla="*/ 4476861 h 10091282"/>
              <a:gd name="connsiteX5" fmla="*/ 1916819 w 6345945"/>
              <a:gd name="connsiteY5" fmla="*/ 4651 h 10091282"/>
              <a:gd name="connsiteX0" fmla="*/ 1916819 w 6345945"/>
              <a:gd name="connsiteY0" fmla="*/ 4651 h 10197946"/>
              <a:gd name="connsiteX1" fmla="*/ 6345945 w 6345945"/>
              <a:gd name="connsiteY1" fmla="*/ 53493 h 10197946"/>
              <a:gd name="connsiteX2" fmla="*/ 6088770 w 6345945"/>
              <a:gd name="connsiteY2" fmla="*/ 10197946 h 10197946"/>
              <a:gd name="connsiteX3" fmla="*/ 2015241 w 6345945"/>
              <a:gd name="connsiteY3" fmla="*/ 9868025 h 10197946"/>
              <a:gd name="connsiteX4" fmla="*/ 388057 w 6345945"/>
              <a:gd name="connsiteY4" fmla="*/ 4476861 h 10197946"/>
              <a:gd name="connsiteX5" fmla="*/ 1916819 w 6345945"/>
              <a:gd name="connsiteY5" fmla="*/ 4651 h 10197946"/>
              <a:gd name="connsiteX0" fmla="*/ 1916819 w 6345945"/>
              <a:gd name="connsiteY0" fmla="*/ 4651 h 10197946"/>
              <a:gd name="connsiteX1" fmla="*/ 6345945 w 6345945"/>
              <a:gd name="connsiteY1" fmla="*/ 53493 h 10197946"/>
              <a:gd name="connsiteX2" fmla="*/ 6088770 w 6345945"/>
              <a:gd name="connsiteY2" fmla="*/ 10197946 h 10197946"/>
              <a:gd name="connsiteX3" fmla="*/ 2015241 w 6345945"/>
              <a:gd name="connsiteY3" fmla="*/ 9868025 h 10197946"/>
              <a:gd name="connsiteX4" fmla="*/ 388057 w 6345945"/>
              <a:gd name="connsiteY4" fmla="*/ 4476861 h 10197946"/>
              <a:gd name="connsiteX5" fmla="*/ 1916819 w 6345945"/>
              <a:gd name="connsiteY5" fmla="*/ 4651 h 10197946"/>
              <a:gd name="connsiteX0" fmla="*/ 1916819 w 6345945"/>
              <a:gd name="connsiteY0" fmla="*/ 4651 h 10197946"/>
              <a:gd name="connsiteX1" fmla="*/ 6345945 w 6345945"/>
              <a:gd name="connsiteY1" fmla="*/ 53493 h 10197946"/>
              <a:gd name="connsiteX2" fmla="*/ 6088770 w 6345945"/>
              <a:gd name="connsiteY2" fmla="*/ 10197946 h 10197946"/>
              <a:gd name="connsiteX3" fmla="*/ 2043816 w 6345945"/>
              <a:gd name="connsiteY3" fmla="*/ 9996022 h 10197946"/>
              <a:gd name="connsiteX4" fmla="*/ 388057 w 6345945"/>
              <a:gd name="connsiteY4" fmla="*/ 4476861 h 10197946"/>
              <a:gd name="connsiteX5" fmla="*/ 1916819 w 6345945"/>
              <a:gd name="connsiteY5" fmla="*/ 4651 h 10197946"/>
              <a:gd name="connsiteX0" fmla="*/ 1916819 w 6345945"/>
              <a:gd name="connsiteY0" fmla="*/ 4651 h 10197946"/>
              <a:gd name="connsiteX1" fmla="*/ 6345945 w 6345945"/>
              <a:gd name="connsiteY1" fmla="*/ 53493 h 10197946"/>
              <a:gd name="connsiteX2" fmla="*/ 6088770 w 6345945"/>
              <a:gd name="connsiteY2" fmla="*/ 10197946 h 10197946"/>
              <a:gd name="connsiteX3" fmla="*/ 2029529 w 6345945"/>
              <a:gd name="connsiteY3" fmla="*/ 10081354 h 10197946"/>
              <a:gd name="connsiteX4" fmla="*/ 388057 w 6345945"/>
              <a:gd name="connsiteY4" fmla="*/ 4476861 h 10197946"/>
              <a:gd name="connsiteX5" fmla="*/ 1916819 w 6345945"/>
              <a:gd name="connsiteY5" fmla="*/ 4651 h 10197946"/>
              <a:gd name="connsiteX0" fmla="*/ 1916819 w 6345945"/>
              <a:gd name="connsiteY0" fmla="*/ 4651 h 10155281"/>
              <a:gd name="connsiteX1" fmla="*/ 6345945 w 6345945"/>
              <a:gd name="connsiteY1" fmla="*/ 53493 h 10155281"/>
              <a:gd name="connsiteX2" fmla="*/ 6088770 w 6345945"/>
              <a:gd name="connsiteY2" fmla="*/ 10155281 h 10155281"/>
              <a:gd name="connsiteX3" fmla="*/ 2029529 w 6345945"/>
              <a:gd name="connsiteY3" fmla="*/ 10081354 h 10155281"/>
              <a:gd name="connsiteX4" fmla="*/ 388057 w 6345945"/>
              <a:gd name="connsiteY4" fmla="*/ 4476861 h 10155281"/>
              <a:gd name="connsiteX5" fmla="*/ 1916819 w 6345945"/>
              <a:gd name="connsiteY5" fmla="*/ 4651 h 10155281"/>
              <a:gd name="connsiteX0" fmla="*/ 1916819 w 6345945"/>
              <a:gd name="connsiteY0" fmla="*/ 4651 h 10283277"/>
              <a:gd name="connsiteX1" fmla="*/ 6345945 w 6345945"/>
              <a:gd name="connsiteY1" fmla="*/ 53493 h 10283277"/>
              <a:gd name="connsiteX2" fmla="*/ 6060195 w 6345945"/>
              <a:gd name="connsiteY2" fmla="*/ 10283277 h 10283277"/>
              <a:gd name="connsiteX3" fmla="*/ 2029529 w 6345945"/>
              <a:gd name="connsiteY3" fmla="*/ 10081354 h 10283277"/>
              <a:gd name="connsiteX4" fmla="*/ 388057 w 6345945"/>
              <a:gd name="connsiteY4" fmla="*/ 4476861 h 10283277"/>
              <a:gd name="connsiteX5" fmla="*/ 1916819 w 6345945"/>
              <a:gd name="connsiteY5" fmla="*/ 4651 h 10283277"/>
              <a:gd name="connsiteX0" fmla="*/ 1916819 w 6345945"/>
              <a:gd name="connsiteY0" fmla="*/ 4651 h 10091282"/>
              <a:gd name="connsiteX1" fmla="*/ 6345945 w 6345945"/>
              <a:gd name="connsiteY1" fmla="*/ 53493 h 10091282"/>
              <a:gd name="connsiteX2" fmla="*/ 6045908 w 6345945"/>
              <a:gd name="connsiteY2" fmla="*/ 10091282 h 10091282"/>
              <a:gd name="connsiteX3" fmla="*/ 2029529 w 6345945"/>
              <a:gd name="connsiteY3" fmla="*/ 10081354 h 10091282"/>
              <a:gd name="connsiteX4" fmla="*/ 388057 w 6345945"/>
              <a:gd name="connsiteY4" fmla="*/ 4476861 h 10091282"/>
              <a:gd name="connsiteX5" fmla="*/ 1916819 w 6345945"/>
              <a:gd name="connsiteY5" fmla="*/ 4651 h 10091282"/>
              <a:gd name="connsiteX0" fmla="*/ 1916819 w 6345945"/>
              <a:gd name="connsiteY0" fmla="*/ 4651 h 10188019"/>
              <a:gd name="connsiteX1" fmla="*/ 6345945 w 6345945"/>
              <a:gd name="connsiteY1" fmla="*/ 53493 h 10188019"/>
              <a:gd name="connsiteX2" fmla="*/ 6045908 w 6345945"/>
              <a:gd name="connsiteY2" fmla="*/ 10091282 h 10188019"/>
              <a:gd name="connsiteX3" fmla="*/ 2100967 w 6345945"/>
              <a:gd name="connsiteY3" fmla="*/ 10188019 h 10188019"/>
              <a:gd name="connsiteX4" fmla="*/ 388057 w 6345945"/>
              <a:gd name="connsiteY4" fmla="*/ 4476861 h 10188019"/>
              <a:gd name="connsiteX5" fmla="*/ 1916819 w 6345945"/>
              <a:gd name="connsiteY5" fmla="*/ 4651 h 10188019"/>
              <a:gd name="connsiteX0" fmla="*/ 1916819 w 6345945"/>
              <a:gd name="connsiteY0" fmla="*/ 4651 h 10188019"/>
              <a:gd name="connsiteX1" fmla="*/ 6345945 w 6345945"/>
              <a:gd name="connsiteY1" fmla="*/ 53493 h 10188019"/>
              <a:gd name="connsiteX2" fmla="*/ 6017333 w 6345945"/>
              <a:gd name="connsiteY2" fmla="*/ 10176613 h 10188019"/>
              <a:gd name="connsiteX3" fmla="*/ 2100967 w 6345945"/>
              <a:gd name="connsiteY3" fmla="*/ 10188019 h 10188019"/>
              <a:gd name="connsiteX4" fmla="*/ 388057 w 6345945"/>
              <a:gd name="connsiteY4" fmla="*/ 4476861 h 10188019"/>
              <a:gd name="connsiteX5" fmla="*/ 1916819 w 6345945"/>
              <a:gd name="connsiteY5" fmla="*/ 4651 h 10188019"/>
              <a:gd name="connsiteX0" fmla="*/ 1415780 w 6616431"/>
              <a:gd name="connsiteY0" fmla="*/ 783665 h 10135056"/>
              <a:gd name="connsiteX1" fmla="*/ 6616431 w 6616431"/>
              <a:gd name="connsiteY1" fmla="*/ 530 h 10135056"/>
              <a:gd name="connsiteX2" fmla="*/ 6287819 w 6616431"/>
              <a:gd name="connsiteY2" fmla="*/ 10123650 h 10135056"/>
              <a:gd name="connsiteX3" fmla="*/ 2371453 w 6616431"/>
              <a:gd name="connsiteY3" fmla="*/ 10135056 h 10135056"/>
              <a:gd name="connsiteX4" fmla="*/ 658543 w 6616431"/>
              <a:gd name="connsiteY4" fmla="*/ 4423898 h 10135056"/>
              <a:gd name="connsiteX5" fmla="*/ 1415780 w 6616431"/>
              <a:gd name="connsiteY5" fmla="*/ 783665 h 10135056"/>
              <a:gd name="connsiteX0" fmla="*/ 1243772 w 6444423"/>
              <a:gd name="connsiteY0" fmla="*/ 783665 h 10135056"/>
              <a:gd name="connsiteX1" fmla="*/ 6444423 w 6444423"/>
              <a:gd name="connsiteY1" fmla="*/ 530 h 10135056"/>
              <a:gd name="connsiteX2" fmla="*/ 6115811 w 6444423"/>
              <a:gd name="connsiteY2" fmla="*/ 10123650 h 10135056"/>
              <a:gd name="connsiteX3" fmla="*/ 2199445 w 6444423"/>
              <a:gd name="connsiteY3" fmla="*/ 10135056 h 10135056"/>
              <a:gd name="connsiteX4" fmla="*/ 486535 w 6444423"/>
              <a:gd name="connsiteY4" fmla="*/ 4423898 h 10135056"/>
              <a:gd name="connsiteX5" fmla="*/ 1243772 w 6444423"/>
              <a:gd name="connsiteY5" fmla="*/ 783665 h 10135056"/>
              <a:gd name="connsiteX0" fmla="*/ 1243772 w 6444423"/>
              <a:gd name="connsiteY0" fmla="*/ 788615 h 10140006"/>
              <a:gd name="connsiteX1" fmla="*/ 6444423 w 6444423"/>
              <a:gd name="connsiteY1" fmla="*/ 5480 h 10140006"/>
              <a:gd name="connsiteX2" fmla="*/ 6115811 w 6444423"/>
              <a:gd name="connsiteY2" fmla="*/ 10128600 h 10140006"/>
              <a:gd name="connsiteX3" fmla="*/ 2199445 w 6444423"/>
              <a:gd name="connsiteY3" fmla="*/ 10140006 h 10140006"/>
              <a:gd name="connsiteX4" fmla="*/ 486535 w 6444423"/>
              <a:gd name="connsiteY4" fmla="*/ 4428848 h 10140006"/>
              <a:gd name="connsiteX5" fmla="*/ 1243772 w 6444423"/>
              <a:gd name="connsiteY5" fmla="*/ 788615 h 10140006"/>
              <a:gd name="connsiteX0" fmla="*/ 1243772 w 6444423"/>
              <a:gd name="connsiteY0" fmla="*/ 822467 h 10173858"/>
              <a:gd name="connsiteX1" fmla="*/ 6444423 w 6444423"/>
              <a:gd name="connsiteY1" fmla="*/ 39332 h 10173858"/>
              <a:gd name="connsiteX2" fmla="*/ 6115811 w 6444423"/>
              <a:gd name="connsiteY2" fmla="*/ 10162452 h 10173858"/>
              <a:gd name="connsiteX3" fmla="*/ 2199445 w 6444423"/>
              <a:gd name="connsiteY3" fmla="*/ 10173858 h 10173858"/>
              <a:gd name="connsiteX4" fmla="*/ 486535 w 6444423"/>
              <a:gd name="connsiteY4" fmla="*/ 4462700 h 10173858"/>
              <a:gd name="connsiteX5" fmla="*/ 1243772 w 6444423"/>
              <a:gd name="connsiteY5" fmla="*/ 822467 h 10173858"/>
              <a:gd name="connsiteX0" fmla="*/ 1319143 w 6405494"/>
              <a:gd name="connsiteY0" fmla="*/ 710255 h 10232309"/>
              <a:gd name="connsiteX1" fmla="*/ 6405494 w 6405494"/>
              <a:gd name="connsiteY1" fmla="*/ 97783 h 10232309"/>
              <a:gd name="connsiteX2" fmla="*/ 6076882 w 6405494"/>
              <a:gd name="connsiteY2" fmla="*/ 10220903 h 10232309"/>
              <a:gd name="connsiteX3" fmla="*/ 2160516 w 6405494"/>
              <a:gd name="connsiteY3" fmla="*/ 10232309 h 10232309"/>
              <a:gd name="connsiteX4" fmla="*/ 447606 w 6405494"/>
              <a:gd name="connsiteY4" fmla="*/ 4521151 h 10232309"/>
              <a:gd name="connsiteX5" fmla="*/ 1319143 w 6405494"/>
              <a:gd name="connsiteY5" fmla="*/ 710255 h 10232309"/>
              <a:gd name="connsiteX0" fmla="*/ 1315330 w 6401681"/>
              <a:gd name="connsiteY0" fmla="*/ 710255 h 10232309"/>
              <a:gd name="connsiteX1" fmla="*/ 6401681 w 6401681"/>
              <a:gd name="connsiteY1" fmla="*/ 97783 h 10232309"/>
              <a:gd name="connsiteX2" fmla="*/ 6073069 w 6401681"/>
              <a:gd name="connsiteY2" fmla="*/ 10220903 h 10232309"/>
              <a:gd name="connsiteX3" fmla="*/ 2156703 w 6401681"/>
              <a:gd name="connsiteY3" fmla="*/ 10232309 h 10232309"/>
              <a:gd name="connsiteX4" fmla="*/ 443793 w 6401681"/>
              <a:gd name="connsiteY4" fmla="*/ 4521151 h 10232309"/>
              <a:gd name="connsiteX5" fmla="*/ 1315330 w 6401681"/>
              <a:gd name="connsiteY5" fmla="*/ 710255 h 10232309"/>
              <a:gd name="connsiteX0" fmla="*/ 1315330 w 6401681"/>
              <a:gd name="connsiteY0" fmla="*/ 617397 h 10139451"/>
              <a:gd name="connsiteX1" fmla="*/ 6401681 w 6401681"/>
              <a:gd name="connsiteY1" fmla="*/ 4925 h 10139451"/>
              <a:gd name="connsiteX2" fmla="*/ 6073069 w 6401681"/>
              <a:gd name="connsiteY2" fmla="*/ 10128045 h 10139451"/>
              <a:gd name="connsiteX3" fmla="*/ 2156703 w 6401681"/>
              <a:gd name="connsiteY3" fmla="*/ 10139451 h 10139451"/>
              <a:gd name="connsiteX4" fmla="*/ 443793 w 6401681"/>
              <a:gd name="connsiteY4" fmla="*/ 4428293 h 10139451"/>
              <a:gd name="connsiteX5" fmla="*/ 1315330 w 6401681"/>
              <a:gd name="connsiteY5" fmla="*/ 617397 h 10139451"/>
              <a:gd name="connsiteX0" fmla="*/ 1354719 w 6383920"/>
              <a:gd name="connsiteY0" fmla="*/ 597120 h 10140507"/>
              <a:gd name="connsiteX1" fmla="*/ 6383920 w 6383920"/>
              <a:gd name="connsiteY1" fmla="*/ 5981 h 10140507"/>
              <a:gd name="connsiteX2" fmla="*/ 6055308 w 6383920"/>
              <a:gd name="connsiteY2" fmla="*/ 10129101 h 10140507"/>
              <a:gd name="connsiteX3" fmla="*/ 2138942 w 6383920"/>
              <a:gd name="connsiteY3" fmla="*/ 10140507 h 10140507"/>
              <a:gd name="connsiteX4" fmla="*/ 426032 w 6383920"/>
              <a:gd name="connsiteY4" fmla="*/ 4429349 h 10140507"/>
              <a:gd name="connsiteX5" fmla="*/ 1354719 w 6383920"/>
              <a:gd name="connsiteY5" fmla="*/ 597120 h 10140507"/>
              <a:gd name="connsiteX0" fmla="*/ 1354719 w 6383920"/>
              <a:gd name="connsiteY0" fmla="*/ 1362866 h 10906253"/>
              <a:gd name="connsiteX1" fmla="*/ 4205161 w 6383920"/>
              <a:gd name="connsiteY1" fmla="*/ 773201 h 10906253"/>
              <a:gd name="connsiteX2" fmla="*/ 6383920 w 6383920"/>
              <a:gd name="connsiteY2" fmla="*/ 771727 h 10906253"/>
              <a:gd name="connsiteX3" fmla="*/ 6055308 w 6383920"/>
              <a:gd name="connsiteY3" fmla="*/ 10894847 h 10906253"/>
              <a:gd name="connsiteX4" fmla="*/ 2138942 w 6383920"/>
              <a:gd name="connsiteY4" fmla="*/ 10906253 h 10906253"/>
              <a:gd name="connsiteX5" fmla="*/ 426032 w 6383920"/>
              <a:gd name="connsiteY5" fmla="*/ 5195095 h 10906253"/>
              <a:gd name="connsiteX6" fmla="*/ 1354719 w 6383920"/>
              <a:gd name="connsiteY6" fmla="*/ 1362866 h 10906253"/>
              <a:gd name="connsiteX0" fmla="*/ 1354719 w 6383920"/>
              <a:gd name="connsiteY0" fmla="*/ 1362867 h 10906254"/>
              <a:gd name="connsiteX1" fmla="*/ 4205161 w 6383920"/>
              <a:gd name="connsiteY1" fmla="*/ 773202 h 10906254"/>
              <a:gd name="connsiteX2" fmla="*/ 6383920 w 6383920"/>
              <a:gd name="connsiteY2" fmla="*/ 771728 h 10906254"/>
              <a:gd name="connsiteX3" fmla="*/ 6055308 w 6383920"/>
              <a:gd name="connsiteY3" fmla="*/ 10894848 h 10906254"/>
              <a:gd name="connsiteX4" fmla="*/ 2138942 w 6383920"/>
              <a:gd name="connsiteY4" fmla="*/ 10906254 h 10906254"/>
              <a:gd name="connsiteX5" fmla="*/ 426032 w 6383920"/>
              <a:gd name="connsiteY5" fmla="*/ 5195096 h 10906254"/>
              <a:gd name="connsiteX6" fmla="*/ 1354719 w 6383920"/>
              <a:gd name="connsiteY6" fmla="*/ 1362867 h 10906254"/>
              <a:gd name="connsiteX0" fmla="*/ 1354719 w 6383920"/>
              <a:gd name="connsiteY0" fmla="*/ 1334008 h 10877395"/>
              <a:gd name="connsiteX1" fmla="*/ 4205161 w 6383920"/>
              <a:gd name="connsiteY1" fmla="*/ 744343 h 10877395"/>
              <a:gd name="connsiteX2" fmla="*/ 6383920 w 6383920"/>
              <a:gd name="connsiteY2" fmla="*/ 742869 h 10877395"/>
              <a:gd name="connsiteX3" fmla="*/ 6055308 w 6383920"/>
              <a:gd name="connsiteY3" fmla="*/ 10865989 h 10877395"/>
              <a:gd name="connsiteX4" fmla="*/ 2138942 w 6383920"/>
              <a:gd name="connsiteY4" fmla="*/ 10877395 h 10877395"/>
              <a:gd name="connsiteX5" fmla="*/ 426032 w 6383920"/>
              <a:gd name="connsiteY5" fmla="*/ 5166237 h 10877395"/>
              <a:gd name="connsiteX6" fmla="*/ 1354719 w 6383920"/>
              <a:gd name="connsiteY6" fmla="*/ 1334008 h 10877395"/>
              <a:gd name="connsiteX0" fmla="*/ 1354719 w 6383920"/>
              <a:gd name="connsiteY0" fmla="*/ 591200 h 10134587"/>
              <a:gd name="connsiteX1" fmla="*/ 4205161 w 6383920"/>
              <a:gd name="connsiteY1" fmla="*/ 1535 h 10134587"/>
              <a:gd name="connsiteX2" fmla="*/ 6383920 w 6383920"/>
              <a:gd name="connsiteY2" fmla="*/ 61 h 10134587"/>
              <a:gd name="connsiteX3" fmla="*/ 6055308 w 6383920"/>
              <a:gd name="connsiteY3" fmla="*/ 10123181 h 10134587"/>
              <a:gd name="connsiteX4" fmla="*/ 2138942 w 6383920"/>
              <a:gd name="connsiteY4" fmla="*/ 10134587 h 10134587"/>
              <a:gd name="connsiteX5" fmla="*/ 426032 w 6383920"/>
              <a:gd name="connsiteY5" fmla="*/ 4423429 h 10134587"/>
              <a:gd name="connsiteX6" fmla="*/ 1354719 w 6383920"/>
              <a:gd name="connsiteY6" fmla="*/ 591200 h 10134587"/>
              <a:gd name="connsiteX0" fmla="*/ 1438248 w 6467449"/>
              <a:gd name="connsiteY0" fmla="*/ 591200 h 10134587"/>
              <a:gd name="connsiteX1" fmla="*/ 4288690 w 6467449"/>
              <a:gd name="connsiteY1" fmla="*/ 1535 h 10134587"/>
              <a:gd name="connsiteX2" fmla="*/ 6467449 w 6467449"/>
              <a:gd name="connsiteY2" fmla="*/ 61 h 10134587"/>
              <a:gd name="connsiteX3" fmla="*/ 6138837 w 6467449"/>
              <a:gd name="connsiteY3" fmla="*/ 10123181 h 10134587"/>
              <a:gd name="connsiteX4" fmla="*/ 2222471 w 6467449"/>
              <a:gd name="connsiteY4" fmla="*/ 10134587 h 10134587"/>
              <a:gd name="connsiteX5" fmla="*/ 509561 w 6467449"/>
              <a:gd name="connsiteY5" fmla="*/ 4423429 h 10134587"/>
              <a:gd name="connsiteX6" fmla="*/ 45302 w 6467449"/>
              <a:gd name="connsiteY6" fmla="*/ 2476135 h 10134587"/>
              <a:gd name="connsiteX7" fmla="*/ 1438248 w 6467449"/>
              <a:gd name="connsiteY7" fmla="*/ 591200 h 10134587"/>
              <a:gd name="connsiteX0" fmla="*/ 1438248 w 6467449"/>
              <a:gd name="connsiteY0" fmla="*/ 591200 h 10134587"/>
              <a:gd name="connsiteX1" fmla="*/ 4288690 w 6467449"/>
              <a:gd name="connsiteY1" fmla="*/ 1535 h 10134587"/>
              <a:gd name="connsiteX2" fmla="*/ 6467449 w 6467449"/>
              <a:gd name="connsiteY2" fmla="*/ 61 h 10134587"/>
              <a:gd name="connsiteX3" fmla="*/ 6138837 w 6467449"/>
              <a:gd name="connsiteY3" fmla="*/ 10123181 h 10134587"/>
              <a:gd name="connsiteX4" fmla="*/ 2222471 w 6467449"/>
              <a:gd name="connsiteY4" fmla="*/ 10134587 h 10134587"/>
              <a:gd name="connsiteX5" fmla="*/ 509561 w 6467449"/>
              <a:gd name="connsiteY5" fmla="*/ 4423429 h 10134587"/>
              <a:gd name="connsiteX6" fmla="*/ 45302 w 6467449"/>
              <a:gd name="connsiteY6" fmla="*/ 2476135 h 10134587"/>
              <a:gd name="connsiteX7" fmla="*/ 1438248 w 6467449"/>
              <a:gd name="connsiteY7" fmla="*/ 591200 h 10134587"/>
              <a:gd name="connsiteX0" fmla="*/ 1438248 w 6467449"/>
              <a:gd name="connsiteY0" fmla="*/ 591200 h 10134587"/>
              <a:gd name="connsiteX1" fmla="*/ 4288690 w 6467449"/>
              <a:gd name="connsiteY1" fmla="*/ 1535 h 10134587"/>
              <a:gd name="connsiteX2" fmla="*/ 6467449 w 6467449"/>
              <a:gd name="connsiteY2" fmla="*/ 61 h 10134587"/>
              <a:gd name="connsiteX3" fmla="*/ 6138837 w 6467449"/>
              <a:gd name="connsiteY3" fmla="*/ 10123181 h 10134587"/>
              <a:gd name="connsiteX4" fmla="*/ 2222471 w 6467449"/>
              <a:gd name="connsiteY4" fmla="*/ 10134587 h 10134587"/>
              <a:gd name="connsiteX5" fmla="*/ 509561 w 6467449"/>
              <a:gd name="connsiteY5" fmla="*/ 4423429 h 10134587"/>
              <a:gd name="connsiteX6" fmla="*/ 45302 w 6467449"/>
              <a:gd name="connsiteY6" fmla="*/ 2476135 h 10134587"/>
              <a:gd name="connsiteX7" fmla="*/ 1438248 w 6467449"/>
              <a:gd name="connsiteY7" fmla="*/ 591200 h 10134587"/>
              <a:gd name="connsiteX0" fmla="*/ 1481110 w 6467449"/>
              <a:gd name="connsiteY0" fmla="*/ 612533 h 10134587"/>
              <a:gd name="connsiteX1" fmla="*/ 4288690 w 6467449"/>
              <a:gd name="connsiteY1" fmla="*/ 1535 h 10134587"/>
              <a:gd name="connsiteX2" fmla="*/ 6467449 w 6467449"/>
              <a:gd name="connsiteY2" fmla="*/ 61 h 10134587"/>
              <a:gd name="connsiteX3" fmla="*/ 6138837 w 6467449"/>
              <a:gd name="connsiteY3" fmla="*/ 10123181 h 10134587"/>
              <a:gd name="connsiteX4" fmla="*/ 2222471 w 6467449"/>
              <a:gd name="connsiteY4" fmla="*/ 10134587 h 10134587"/>
              <a:gd name="connsiteX5" fmla="*/ 509561 w 6467449"/>
              <a:gd name="connsiteY5" fmla="*/ 4423429 h 10134587"/>
              <a:gd name="connsiteX6" fmla="*/ 45302 w 6467449"/>
              <a:gd name="connsiteY6" fmla="*/ 2476135 h 10134587"/>
              <a:gd name="connsiteX7" fmla="*/ 1481110 w 6467449"/>
              <a:gd name="connsiteY7" fmla="*/ 612533 h 10134587"/>
              <a:gd name="connsiteX0" fmla="*/ 1481110 w 6467449"/>
              <a:gd name="connsiteY0" fmla="*/ 612533 h 10134587"/>
              <a:gd name="connsiteX1" fmla="*/ 4288690 w 6467449"/>
              <a:gd name="connsiteY1" fmla="*/ 1535 h 10134587"/>
              <a:gd name="connsiteX2" fmla="*/ 6467449 w 6467449"/>
              <a:gd name="connsiteY2" fmla="*/ 61 h 10134587"/>
              <a:gd name="connsiteX3" fmla="*/ 6138837 w 6467449"/>
              <a:gd name="connsiteY3" fmla="*/ 10123181 h 10134587"/>
              <a:gd name="connsiteX4" fmla="*/ 2222471 w 6467449"/>
              <a:gd name="connsiteY4" fmla="*/ 10134587 h 10134587"/>
              <a:gd name="connsiteX5" fmla="*/ 509561 w 6467449"/>
              <a:gd name="connsiteY5" fmla="*/ 4423429 h 10134587"/>
              <a:gd name="connsiteX6" fmla="*/ 45302 w 6467449"/>
              <a:gd name="connsiteY6" fmla="*/ 2476135 h 10134587"/>
              <a:gd name="connsiteX7" fmla="*/ 1481110 w 6467449"/>
              <a:gd name="connsiteY7" fmla="*/ 612533 h 10134587"/>
              <a:gd name="connsiteX0" fmla="*/ 1481110 w 6467449"/>
              <a:gd name="connsiteY0" fmla="*/ 615339 h 10137393"/>
              <a:gd name="connsiteX1" fmla="*/ 4288690 w 6467449"/>
              <a:gd name="connsiteY1" fmla="*/ 4341 h 10137393"/>
              <a:gd name="connsiteX2" fmla="*/ 6467449 w 6467449"/>
              <a:gd name="connsiteY2" fmla="*/ 2867 h 10137393"/>
              <a:gd name="connsiteX3" fmla="*/ 6138837 w 6467449"/>
              <a:gd name="connsiteY3" fmla="*/ 10125987 h 10137393"/>
              <a:gd name="connsiteX4" fmla="*/ 2222471 w 6467449"/>
              <a:gd name="connsiteY4" fmla="*/ 10137393 h 10137393"/>
              <a:gd name="connsiteX5" fmla="*/ 509561 w 6467449"/>
              <a:gd name="connsiteY5" fmla="*/ 4426235 h 10137393"/>
              <a:gd name="connsiteX6" fmla="*/ 45302 w 6467449"/>
              <a:gd name="connsiteY6" fmla="*/ 2478941 h 10137393"/>
              <a:gd name="connsiteX7" fmla="*/ 1481110 w 6467449"/>
              <a:gd name="connsiteY7" fmla="*/ 615339 h 10137393"/>
              <a:gd name="connsiteX0" fmla="*/ 1418439 w 6404778"/>
              <a:gd name="connsiteY0" fmla="*/ 615339 h 10137393"/>
              <a:gd name="connsiteX1" fmla="*/ 4226019 w 6404778"/>
              <a:gd name="connsiteY1" fmla="*/ 4341 h 10137393"/>
              <a:gd name="connsiteX2" fmla="*/ 6404778 w 6404778"/>
              <a:gd name="connsiteY2" fmla="*/ 2867 h 10137393"/>
              <a:gd name="connsiteX3" fmla="*/ 6076166 w 6404778"/>
              <a:gd name="connsiteY3" fmla="*/ 10125987 h 10137393"/>
              <a:gd name="connsiteX4" fmla="*/ 2159800 w 6404778"/>
              <a:gd name="connsiteY4" fmla="*/ 10137393 h 10137393"/>
              <a:gd name="connsiteX5" fmla="*/ 446890 w 6404778"/>
              <a:gd name="connsiteY5" fmla="*/ 4426235 h 10137393"/>
              <a:gd name="connsiteX6" fmla="*/ 54069 w 6404778"/>
              <a:gd name="connsiteY6" fmla="*/ 2350944 h 10137393"/>
              <a:gd name="connsiteX7" fmla="*/ 1418439 w 6404778"/>
              <a:gd name="connsiteY7" fmla="*/ 615339 h 10137393"/>
              <a:gd name="connsiteX0" fmla="*/ 1430745 w 6417084"/>
              <a:gd name="connsiteY0" fmla="*/ 615339 h 10137393"/>
              <a:gd name="connsiteX1" fmla="*/ 4238325 w 6417084"/>
              <a:gd name="connsiteY1" fmla="*/ 4341 h 10137393"/>
              <a:gd name="connsiteX2" fmla="*/ 6417084 w 6417084"/>
              <a:gd name="connsiteY2" fmla="*/ 2867 h 10137393"/>
              <a:gd name="connsiteX3" fmla="*/ 6088472 w 6417084"/>
              <a:gd name="connsiteY3" fmla="*/ 10125987 h 10137393"/>
              <a:gd name="connsiteX4" fmla="*/ 2172106 w 6417084"/>
              <a:gd name="connsiteY4" fmla="*/ 10137393 h 10137393"/>
              <a:gd name="connsiteX5" fmla="*/ 459196 w 6417084"/>
              <a:gd name="connsiteY5" fmla="*/ 4426235 h 10137393"/>
              <a:gd name="connsiteX6" fmla="*/ 52087 w 6417084"/>
              <a:gd name="connsiteY6" fmla="*/ 2350944 h 10137393"/>
              <a:gd name="connsiteX7" fmla="*/ 1430745 w 6417084"/>
              <a:gd name="connsiteY7" fmla="*/ 615339 h 10137393"/>
              <a:gd name="connsiteX0" fmla="*/ 1387521 w 6373860"/>
              <a:gd name="connsiteY0" fmla="*/ 615339 h 10137393"/>
              <a:gd name="connsiteX1" fmla="*/ 4195101 w 6373860"/>
              <a:gd name="connsiteY1" fmla="*/ 4341 h 10137393"/>
              <a:gd name="connsiteX2" fmla="*/ 6373860 w 6373860"/>
              <a:gd name="connsiteY2" fmla="*/ 2867 h 10137393"/>
              <a:gd name="connsiteX3" fmla="*/ 6045248 w 6373860"/>
              <a:gd name="connsiteY3" fmla="*/ 10125987 h 10137393"/>
              <a:gd name="connsiteX4" fmla="*/ 2128882 w 6373860"/>
              <a:gd name="connsiteY4" fmla="*/ 10137393 h 10137393"/>
              <a:gd name="connsiteX5" fmla="*/ 415972 w 6373860"/>
              <a:gd name="connsiteY5" fmla="*/ 4426235 h 10137393"/>
              <a:gd name="connsiteX6" fmla="*/ 8863 w 6373860"/>
              <a:gd name="connsiteY6" fmla="*/ 2350944 h 10137393"/>
              <a:gd name="connsiteX7" fmla="*/ 1387521 w 6373860"/>
              <a:gd name="connsiteY7" fmla="*/ 615339 h 10137393"/>
              <a:gd name="connsiteX0" fmla="*/ 1456137 w 6442476"/>
              <a:gd name="connsiteY0" fmla="*/ 615339 h 10137393"/>
              <a:gd name="connsiteX1" fmla="*/ 4263717 w 6442476"/>
              <a:gd name="connsiteY1" fmla="*/ 4341 h 10137393"/>
              <a:gd name="connsiteX2" fmla="*/ 6442476 w 6442476"/>
              <a:gd name="connsiteY2" fmla="*/ 2867 h 10137393"/>
              <a:gd name="connsiteX3" fmla="*/ 6113864 w 6442476"/>
              <a:gd name="connsiteY3" fmla="*/ 10125987 h 10137393"/>
              <a:gd name="connsiteX4" fmla="*/ 2197498 w 6442476"/>
              <a:gd name="connsiteY4" fmla="*/ 10137393 h 10137393"/>
              <a:gd name="connsiteX5" fmla="*/ 484588 w 6442476"/>
              <a:gd name="connsiteY5" fmla="*/ 4426235 h 10137393"/>
              <a:gd name="connsiteX6" fmla="*/ 6042 w 6442476"/>
              <a:gd name="connsiteY6" fmla="*/ 2372278 h 10137393"/>
              <a:gd name="connsiteX7" fmla="*/ 1456137 w 6442476"/>
              <a:gd name="connsiteY7" fmla="*/ 615339 h 10137393"/>
              <a:gd name="connsiteX0" fmla="*/ 1459867 w 6446206"/>
              <a:gd name="connsiteY0" fmla="*/ 615339 h 10137393"/>
              <a:gd name="connsiteX1" fmla="*/ 4267447 w 6446206"/>
              <a:gd name="connsiteY1" fmla="*/ 4341 h 10137393"/>
              <a:gd name="connsiteX2" fmla="*/ 6446206 w 6446206"/>
              <a:gd name="connsiteY2" fmla="*/ 2867 h 10137393"/>
              <a:gd name="connsiteX3" fmla="*/ 6117594 w 6446206"/>
              <a:gd name="connsiteY3" fmla="*/ 10125987 h 10137393"/>
              <a:gd name="connsiteX4" fmla="*/ 2201228 w 6446206"/>
              <a:gd name="connsiteY4" fmla="*/ 10137393 h 10137393"/>
              <a:gd name="connsiteX5" fmla="*/ 488318 w 6446206"/>
              <a:gd name="connsiteY5" fmla="*/ 4426235 h 10137393"/>
              <a:gd name="connsiteX6" fmla="*/ 9772 w 6446206"/>
              <a:gd name="connsiteY6" fmla="*/ 2372278 h 10137393"/>
              <a:gd name="connsiteX7" fmla="*/ 1459867 w 6446206"/>
              <a:gd name="connsiteY7" fmla="*/ 615339 h 10137393"/>
              <a:gd name="connsiteX0" fmla="*/ 1459867 w 6446206"/>
              <a:gd name="connsiteY0" fmla="*/ 615339 h 10137393"/>
              <a:gd name="connsiteX1" fmla="*/ 4267447 w 6446206"/>
              <a:gd name="connsiteY1" fmla="*/ 4341 h 10137393"/>
              <a:gd name="connsiteX2" fmla="*/ 6446206 w 6446206"/>
              <a:gd name="connsiteY2" fmla="*/ 2867 h 10137393"/>
              <a:gd name="connsiteX3" fmla="*/ 6117594 w 6446206"/>
              <a:gd name="connsiteY3" fmla="*/ 10125987 h 10137393"/>
              <a:gd name="connsiteX4" fmla="*/ 2201228 w 6446206"/>
              <a:gd name="connsiteY4" fmla="*/ 10137393 h 10137393"/>
              <a:gd name="connsiteX5" fmla="*/ 488318 w 6446206"/>
              <a:gd name="connsiteY5" fmla="*/ 4426235 h 10137393"/>
              <a:gd name="connsiteX6" fmla="*/ 9772 w 6446206"/>
              <a:gd name="connsiteY6" fmla="*/ 2372278 h 10137393"/>
              <a:gd name="connsiteX7" fmla="*/ 1459867 w 6446206"/>
              <a:gd name="connsiteY7" fmla="*/ 615339 h 10137393"/>
              <a:gd name="connsiteX0" fmla="*/ 1459867 w 6446206"/>
              <a:gd name="connsiteY0" fmla="*/ 615339 h 10137393"/>
              <a:gd name="connsiteX1" fmla="*/ 4267447 w 6446206"/>
              <a:gd name="connsiteY1" fmla="*/ 4341 h 10137393"/>
              <a:gd name="connsiteX2" fmla="*/ 6446206 w 6446206"/>
              <a:gd name="connsiteY2" fmla="*/ 2867 h 10137393"/>
              <a:gd name="connsiteX3" fmla="*/ 6117594 w 6446206"/>
              <a:gd name="connsiteY3" fmla="*/ 10125987 h 10137393"/>
              <a:gd name="connsiteX4" fmla="*/ 2201228 w 6446206"/>
              <a:gd name="connsiteY4" fmla="*/ 10137393 h 10137393"/>
              <a:gd name="connsiteX5" fmla="*/ 488318 w 6446206"/>
              <a:gd name="connsiteY5" fmla="*/ 4426235 h 10137393"/>
              <a:gd name="connsiteX6" fmla="*/ 9772 w 6446206"/>
              <a:gd name="connsiteY6" fmla="*/ 2372278 h 10137393"/>
              <a:gd name="connsiteX7" fmla="*/ 1459867 w 6446206"/>
              <a:gd name="connsiteY7" fmla="*/ 615339 h 10137393"/>
              <a:gd name="connsiteX0" fmla="*/ 1459867 w 6446206"/>
              <a:gd name="connsiteY0" fmla="*/ 615339 h 10137393"/>
              <a:gd name="connsiteX1" fmla="*/ 4267447 w 6446206"/>
              <a:gd name="connsiteY1" fmla="*/ 4341 h 10137393"/>
              <a:gd name="connsiteX2" fmla="*/ 6446206 w 6446206"/>
              <a:gd name="connsiteY2" fmla="*/ 2867 h 10137393"/>
              <a:gd name="connsiteX3" fmla="*/ 6117594 w 6446206"/>
              <a:gd name="connsiteY3" fmla="*/ 10125987 h 10137393"/>
              <a:gd name="connsiteX4" fmla="*/ 2201228 w 6446206"/>
              <a:gd name="connsiteY4" fmla="*/ 10137393 h 10137393"/>
              <a:gd name="connsiteX5" fmla="*/ 488318 w 6446206"/>
              <a:gd name="connsiteY5" fmla="*/ 4426235 h 10137393"/>
              <a:gd name="connsiteX6" fmla="*/ 9772 w 6446206"/>
              <a:gd name="connsiteY6" fmla="*/ 2372278 h 10137393"/>
              <a:gd name="connsiteX7" fmla="*/ 1459867 w 6446206"/>
              <a:gd name="connsiteY7" fmla="*/ 615339 h 10137393"/>
              <a:gd name="connsiteX0" fmla="*/ 1459867 w 6446206"/>
              <a:gd name="connsiteY0" fmla="*/ 615339 h 10137393"/>
              <a:gd name="connsiteX1" fmla="*/ 4267447 w 6446206"/>
              <a:gd name="connsiteY1" fmla="*/ 4341 h 10137393"/>
              <a:gd name="connsiteX2" fmla="*/ 6446206 w 6446206"/>
              <a:gd name="connsiteY2" fmla="*/ 2867 h 10137393"/>
              <a:gd name="connsiteX3" fmla="*/ 6117594 w 6446206"/>
              <a:gd name="connsiteY3" fmla="*/ 10125987 h 10137393"/>
              <a:gd name="connsiteX4" fmla="*/ 2201228 w 6446206"/>
              <a:gd name="connsiteY4" fmla="*/ 10137393 h 10137393"/>
              <a:gd name="connsiteX5" fmla="*/ 488318 w 6446206"/>
              <a:gd name="connsiteY5" fmla="*/ 4426235 h 10137393"/>
              <a:gd name="connsiteX6" fmla="*/ 9772 w 6446206"/>
              <a:gd name="connsiteY6" fmla="*/ 2372278 h 10137393"/>
              <a:gd name="connsiteX7" fmla="*/ 1459867 w 6446206"/>
              <a:gd name="connsiteY7" fmla="*/ 615339 h 10137393"/>
              <a:gd name="connsiteX0" fmla="*/ 1419012 w 6405351"/>
              <a:gd name="connsiteY0" fmla="*/ 615339 h 10137393"/>
              <a:gd name="connsiteX1" fmla="*/ 4226592 w 6405351"/>
              <a:gd name="connsiteY1" fmla="*/ 4341 h 10137393"/>
              <a:gd name="connsiteX2" fmla="*/ 6405351 w 6405351"/>
              <a:gd name="connsiteY2" fmla="*/ 2867 h 10137393"/>
              <a:gd name="connsiteX3" fmla="*/ 6076739 w 6405351"/>
              <a:gd name="connsiteY3" fmla="*/ 10125987 h 10137393"/>
              <a:gd name="connsiteX4" fmla="*/ 2160373 w 6405351"/>
              <a:gd name="connsiteY4" fmla="*/ 10137393 h 10137393"/>
              <a:gd name="connsiteX5" fmla="*/ 447463 w 6405351"/>
              <a:gd name="connsiteY5" fmla="*/ 4426235 h 10137393"/>
              <a:gd name="connsiteX6" fmla="*/ 11779 w 6405351"/>
              <a:gd name="connsiteY6" fmla="*/ 2414943 h 10137393"/>
              <a:gd name="connsiteX7" fmla="*/ 1419012 w 6405351"/>
              <a:gd name="connsiteY7" fmla="*/ 615339 h 10137393"/>
              <a:gd name="connsiteX0" fmla="*/ 1304712 w 6405351"/>
              <a:gd name="connsiteY0" fmla="*/ 676531 h 10134587"/>
              <a:gd name="connsiteX1" fmla="*/ 4226592 w 6405351"/>
              <a:gd name="connsiteY1" fmla="*/ 1535 h 10134587"/>
              <a:gd name="connsiteX2" fmla="*/ 6405351 w 6405351"/>
              <a:gd name="connsiteY2" fmla="*/ 61 h 10134587"/>
              <a:gd name="connsiteX3" fmla="*/ 6076739 w 6405351"/>
              <a:gd name="connsiteY3" fmla="*/ 10123181 h 10134587"/>
              <a:gd name="connsiteX4" fmla="*/ 2160373 w 6405351"/>
              <a:gd name="connsiteY4" fmla="*/ 10134587 h 10134587"/>
              <a:gd name="connsiteX5" fmla="*/ 447463 w 6405351"/>
              <a:gd name="connsiteY5" fmla="*/ 4423429 h 10134587"/>
              <a:gd name="connsiteX6" fmla="*/ 11779 w 6405351"/>
              <a:gd name="connsiteY6" fmla="*/ 2412137 h 10134587"/>
              <a:gd name="connsiteX7" fmla="*/ 1304712 w 6405351"/>
              <a:gd name="connsiteY7" fmla="*/ 676531 h 10134587"/>
              <a:gd name="connsiteX0" fmla="*/ 1345567 w 6446206"/>
              <a:gd name="connsiteY0" fmla="*/ 676531 h 10134587"/>
              <a:gd name="connsiteX1" fmla="*/ 4267447 w 6446206"/>
              <a:gd name="connsiteY1" fmla="*/ 1535 h 10134587"/>
              <a:gd name="connsiteX2" fmla="*/ 6446206 w 6446206"/>
              <a:gd name="connsiteY2" fmla="*/ 61 h 10134587"/>
              <a:gd name="connsiteX3" fmla="*/ 6117594 w 6446206"/>
              <a:gd name="connsiteY3" fmla="*/ 10123181 h 10134587"/>
              <a:gd name="connsiteX4" fmla="*/ 2201228 w 6446206"/>
              <a:gd name="connsiteY4" fmla="*/ 10134587 h 10134587"/>
              <a:gd name="connsiteX5" fmla="*/ 488318 w 6446206"/>
              <a:gd name="connsiteY5" fmla="*/ 4423429 h 10134587"/>
              <a:gd name="connsiteX6" fmla="*/ 9772 w 6446206"/>
              <a:gd name="connsiteY6" fmla="*/ 2433470 h 10134587"/>
              <a:gd name="connsiteX7" fmla="*/ 1345567 w 6446206"/>
              <a:gd name="connsiteY7" fmla="*/ 676531 h 10134587"/>
              <a:gd name="connsiteX0" fmla="*/ 1345567 w 6446206"/>
              <a:gd name="connsiteY0" fmla="*/ 685293 h 10143349"/>
              <a:gd name="connsiteX1" fmla="*/ 2081459 w 6446206"/>
              <a:gd name="connsiteY1" fmla="*/ 74299 h 10143349"/>
              <a:gd name="connsiteX2" fmla="*/ 4267447 w 6446206"/>
              <a:gd name="connsiteY2" fmla="*/ 10297 h 10143349"/>
              <a:gd name="connsiteX3" fmla="*/ 6446206 w 6446206"/>
              <a:gd name="connsiteY3" fmla="*/ 8823 h 10143349"/>
              <a:gd name="connsiteX4" fmla="*/ 6117594 w 6446206"/>
              <a:gd name="connsiteY4" fmla="*/ 10131943 h 10143349"/>
              <a:gd name="connsiteX5" fmla="*/ 2201228 w 6446206"/>
              <a:gd name="connsiteY5" fmla="*/ 10143349 h 10143349"/>
              <a:gd name="connsiteX6" fmla="*/ 488318 w 6446206"/>
              <a:gd name="connsiteY6" fmla="*/ 4432191 h 10143349"/>
              <a:gd name="connsiteX7" fmla="*/ 9772 w 6446206"/>
              <a:gd name="connsiteY7" fmla="*/ 2442232 h 10143349"/>
              <a:gd name="connsiteX8" fmla="*/ 1345567 w 6446206"/>
              <a:gd name="connsiteY8" fmla="*/ 685293 h 10143349"/>
              <a:gd name="connsiteX0" fmla="*/ 1345567 w 6446206"/>
              <a:gd name="connsiteY0" fmla="*/ 685293 h 10143349"/>
              <a:gd name="connsiteX1" fmla="*/ 2081459 w 6446206"/>
              <a:gd name="connsiteY1" fmla="*/ 74299 h 10143349"/>
              <a:gd name="connsiteX2" fmla="*/ 4267447 w 6446206"/>
              <a:gd name="connsiteY2" fmla="*/ 10297 h 10143349"/>
              <a:gd name="connsiteX3" fmla="*/ 6446206 w 6446206"/>
              <a:gd name="connsiteY3" fmla="*/ 8823 h 10143349"/>
              <a:gd name="connsiteX4" fmla="*/ 6117594 w 6446206"/>
              <a:gd name="connsiteY4" fmla="*/ 10131943 h 10143349"/>
              <a:gd name="connsiteX5" fmla="*/ 2201228 w 6446206"/>
              <a:gd name="connsiteY5" fmla="*/ 10143349 h 10143349"/>
              <a:gd name="connsiteX6" fmla="*/ 488318 w 6446206"/>
              <a:gd name="connsiteY6" fmla="*/ 4432191 h 10143349"/>
              <a:gd name="connsiteX7" fmla="*/ 9772 w 6446206"/>
              <a:gd name="connsiteY7" fmla="*/ 2442232 h 10143349"/>
              <a:gd name="connsiteX8" fmla="*/ 1345567 w 6446206"/>
              <a:gd name="connsiteY8" fmla="*/ 685293 h 10143349"/>
              <a:gd name="connsiteX0" fmla="*/ 1345567 w 6446206"/>
              <a:gd name="connsiteY0" fmla="*/ 741292 h 10199348"/>
              <a:gd name="connsiteX1" fmla="*/ 2010022 w 6446206"/>
              <a:gd name="connsiteY1" fmla="*/ 44965 h 10199348"/>
              <a:gd name="connsiteX2" fmla="*/ 4267447 w 6446206"/>
              <a:gd name="connsiteY2" fmla="*/ 66296 h 10199348"/>
              <a:gd name="connsiteX3" fmla="*/ 6446206 w 6446206"/>
              <a:gd name="connsiteY3" fmla="*/ 64822 h 10199348"/>
              <a:gd name="connsiteX4" fmla="*/ 6117594 w 6446206"/>
              <a:gd name="connsiteY4" fmla="*/ 10187942 h 10199348"/>
              <a:gd name="connsiteX5" fmla="*/ 2201228 w 6446206"/>
              <a:gd name="connsiteY5" fmla="*/ 10199348 h 10199348"/>
              <a:gd name="connsiteX6" fmla="*/ 488318 w 6446206"/>
              <a:gd name="connsiteY6" fmla="*/ 4488190 h 10199348"/>
              <a:gd name="connsiteX7" fmla="*/ 9772 w 6446206"/>
              <a:gd name="connsiteY7" fmla="*/ 2498231 h 10199348"/>
              <a:gd name="connsiteX8" fmla="*/ 1345567 w 6446206"/>
              <a:gd name="connsiteY8" fmla="*/ 741292 h 10199348"/>
              <a:gd name="connsiteX0" fmla="*/ 1345567 w 6446206"/>
              <a:gd name="connsiteY0" fmla="*/ 699155 h 10157211"/>
              <a:gd name="connsiteX1" fmla="*/ 2010022 w 6446206"/>
              <a:gd name="connsiteY1" fmla="*/ 2828 h 10157211"/>
              <a:gd name="connsiteX2" fmla="*/ 4267447 w 6446206"/>
              <a:gd name="connsiteY2" fmla="*/ 24159 h 10157211"/>
              <a:gd name="connsiteX3" fmla="*/ 6446206 w 6446206"/>
              <a:gd name="connsiteY3" fmla="*/ 22685 h 10157211"/>
              <a:gd name="connsiteX4" fmla="*/ 6117594 w 6446206"/>
              <a:gd name="connsiteY4" fmla="*/ 10145805 h 10157211"/>
              <a:gd name="connsiteX5" fmla="*/ 2201228 w 6446206"/>
              <a:gd name="connsiteY5" fmla="*/ 10157211 h 10157211"/>
              <a:gd name="connsiteX6" fmla="*/ 488318 w 6446206"/>
              <a:gd name="connsiteY6" fmla="*/ 4446053 h 10157211"/>
              <a:gd name="connsiteX7" fmla="*/ 9772 w 6446206"/>
              <a:gd name="connsiteY7" fmla="*/ 2456094 h 10157211"/>
              <a:gd name="connsiteX8" fmla="*/ 1345567 w 6446206"/>
              <a:gd name="connsiteY8" fmla="*/ 699155 h 10157211"/>
              <a:gd name="connsiteX0" fmla="*/ 1345567 w 6446206"/>
              <a:gd name="connsiteY0" fmla="*/ 699155 h 10157211"/>
              <a:gd name="connsiteX1" fmla="*/ 2010022 w 6446206"/>
              <a:gd name="connsiteY1" fmla="*/ 2828 h 10157211"/>
              <a:gd name="connsiteX2" fmla="*/ 4267447 w 6446206"/>
              <a:gd name="connsiteY2" fmla="*/ 24159 h 10157211"/>
              <a:gd name="connsiteX3" fmla="*/ 6446206 w 6446206"/>
              <a:gd name="connsiteY3" fmla="*/ 22685 h 10157211"/>
              <a:gd name="connsiteX4" fmla="*/ 6117594 w 6446206"/>
              <a:gd name="connsiteY4" fmla="*/ 10145805 h 10157211"/>
              <a:gd name="connsiteX5" fmla="*/ 2201228 w 6446206"/>
              <a:gd name="connsiteY5" fmla="*/ 10157211 h 10157211"/>
              <a:gd name="connsiteX6" fmla="*/ 488318 w 6446206"/>
              <a:gd name="connsiteY6" fmla="*/ 4446053 h 10157211"/>
              <a:gd name="connsiteX7" fmla="*/ 9772 w 6446206"/>
              <a:gd name="connsiteY7" fmla="*/ 2456094 h 10157211"/>
              <a:gd name="connsiteX8" fmla="*/ 1345567 w 6446206"/>
              <a:gd name="connsiteY8" fmla="*/ 699155 h 10157211"/>
              <a:gd name="connsiteX0" fmla="*/ 1345567 w 6446206"/>
              <a:gd name="connsiteY0" fmla="*/ 699155 h 10157211"/>
              <a:gd name="connsiteX1" fmla="*/ 2010022 w 6446206"/>
              <a:gd name="connsiteY1" fmla="*/ 2828 h 10157211"/>
              <a:gd name="connsiteX2" fmla="*/ 4267447 w 6446206"/>
              <a:gd name="connsiteY2" fmla="*/ 24159 h 10157211"/>
              <a:gd name="connsiteX3" fmla="*/ 6446206 w 6446206"/>
              <a:gd name="connsiteY3" fmla="*/ 22685 h 10157211"/>
              <a:gd name="connsiteX4" fmla="*/ 6117594 w 6446206"/>
              <a:gd name="connsiteY4" fmla="*/ 10145805 h 10157211"/>
              <a:gd name="connsiteX5" fmla="*/ 2201228 w 6446206"/>
              <a:gd name="connsiteY5" fmla="*/ 10157211 h 10157211"/>
              <a:gd name="connsiteX6" fmla="*/ 488318 w 6446206"/>
              <a:gd name="connsiteY6" fmla="*/ 4446053 h 10157211"/>
              <a:gd name="connsiteX7" fmla="*/ 9772 w 6446206"/>
              <a:gd name="connsiteY7" fmla="*/ 2456094 h 10157211"/>
              <a:gd name="connsiteX8" fmla="*/ 1345567 w 6446206"/>
              <a:gd name="connsiteY8" fmla="*/ 699155 h 10157211"/>
              <a:gd name="connsiteX0" fmla="*/ 1345567 w 6446206"/>
              <a:gd name="connsiteY0" fmla="*/ 699155 h 10168836"/>
              <a:gd name="connsiteX1" fmla="*/ 2010022 w 6446206"/>
              <a:gd name="connsiteY1" fmla="*/ 2828 h 10168836"/>
              <a:gd name="connsiteX2" fmla="*/ 4267447 w 6446206"/>
              <a:gd name="connsiteY2" fmla="*/ 24159 h 10168836"/>
              <a:gd name="connsiteX3" fmla="*/ 6446206 w 6446206"/>
              <a:gd name="connsiteY3" fmla="*/ 22685 h 10168836"/>
              <a:gd name="connsiteX4" fmla="*/ 6117594 w 6446206"/>
              <a:gd name="connsiteY4" fmla="*/ 10145805 h 10168836"/>
              <a:gd name="connsiteX5" fmla="*/ 2201228 w 6446206"/>
              <a:gd name="connsiteY5" fmla="*/ 10157211 h 10168836"/>
              <a:gd name="connsiteX6" fmla="*/ 488318 w 6446206"/>
              <a:gd name="connsiteY6" fmla="*/ 4446053 h 10168836"/>
              <a:gd name="connsiteX7" fmla="*/ 9772 w 6446206"/>
              <a:gd name="connsiteY7" fmla="*/ 2456094 h 10168836"/>
              <a:gd name="connsiteX8" fmla="*/ 1345567 w 6446206"/>
              <a:gd name="connsiteY8" fmla="*/ 699155 h 10168836"/>
              <a:gd name="connsiteX0" fmla="*/ 1345567 w 6446206"/>
              <a:gd name="connsiteY0" fmla="*/ 699155 h 10159655"/>
              <a:gd name="connsiteX1" fmla="*/ 2010022 w 6446206"/>
              <a:gd name="connsiteY1" fmla="*/ 2828 h 10159655"/>
              <a:gd name="connsiteX2" fmla="*/ 4267447 w 6446206"/>
              <a:gd name="connsiteY2" fmla="*/ 24159 h 10159655"/>
              <a:gd name="connsiteX3" fmla="*/ 6446206 w 6446206"/>
              <a:gd name="connsiteY3" fmla="*/ 22685 h 10159655"/>
              <a:gd name="connsiteX4" fmla="*/ 6117594 w 6446206"/>
              <a:gd name="connsiteY4" fmla="*/ 10145805 h 10159655"/>
              <a:gd name="connsiteX5" fmla="*/ 2201228 w 6446206"/>
              <a:gd name="connsiteY5" fmla="*/ 10157211 h 10159655"/>
              <a:gd name="connsiteX6" fmla="*/ 488318 w 6446206"/>
              <a:gd name="connsiteY6" fmla="*/ 4446053 h 10159655"/>
              <a:gd name="connsiteX7" fmla="*/ 9772 w 6446206"/>
              <a:gd name="connsiteY7" fmla="*/ 2456094 h 10159655"/>
              <a:gd name="connsiteX8" fmla="*/ 1345567 w 6446206"/>
              <a:gd name="connsiteY8" fmla="*/ 699155 h 10159655"/>
              <a:gd name="connsiteX0" fmla="*/ 1345567 w 6446206"/>
              <a:gd name="connsiteY0" fmla="*/ 699155 h 10175657"/>
              <a:gd name="connsiteX1" fmla="*/ 2010022 w 6446206"/>
              <a:gd name="connsiteY1" fmla="*/ 2828 h 10175657"/>
              <a:gd name="connsiteX2" fmla="*/ 4267447 w 6446206"/>
              <a:gd name="connsiteY2" fmla="*/ 24159 h 10175657"/>
              <a:gd name="connsiteX3" fmla="*/ 6446206 w 6446206"/>
              <a:gd name="connsiteY3" fmla="*/ 22685 h 10175657"/>
              <a:gd name="connsiteX4" fmla="*/ 6338417 w 6446206"/>
              <a:gd name="connsiteY4" fmla="*/ 10167137 h 10175657"/>
              <a:gd name="connsiteX5" fmla="*/ 2201228 w 6446206"/>
              <a:gd name="connsiteY5" fmla="*/ 10157211 h 10175657"/>
              <a:gd name="connsiteX6" fmla="*/ 488318 w 6446206"/>
              <a:gd name="connsiteY6" fmla="*/ 4446053 h 10175657"/>
              <a:gd name="connsiteX7" fmla="*/ 9772 w 6446206"/>
              <a:gd name="connsiteY7" fmla="*/ 2456094 h 10175657"/>
              <a:gd name="connsiteX8" fmla="*/ 1345567 w 6446206"/>
              <a:gd name="connsiteY8" fmla="*/ 699155 h 10175657"/>
              <a:gd name="connsiteX0" fmla="*/ 1345567 w 6446206"/>
              <a:gd name="connsiteY0" fmla="*/ 699155 h 10175657"/>
              <a:gd name="connsiteX1" fmla="*/ 2010022 w 6446206"/>
              <a:gd name="connsiteY1" fmla="*/ 2828 h 10175657"/>
              <a:gd name="connsiteX2" fmla="*/ 4267447 w 6446206"/>
              <a:gd name="connsiteY2" fmla="*/ 24159 h 10175657"/>
              <a:gd name="connsiteX3" fmla="*/ 6446206 w 6446206"/>
              <a:gd name="connsiteY3" fmla="*/ 22685 h 10175657"/>
              <a:gd name="connsiteX4" fmla="*/ 6196460 w 6446206"/>
              <a:gd name="connsiteY4" fmla="*/ 10167137 h 10175657"/>
              <a:gd name="connsiteX5" fmla="*/ 2201228 w 6446206"/>
              <a:gd name="connsiteY5" fmla="*/ 10157211 h 10175657"/>
              <a:gd name="connsiteX6" fmla="*/ 488318 w 6446206"/>
              <a:gd name="connsiteY6" fmla="*/ 4446053 h 10175657"/>
              <a:gd name="connsiteX7" fmla="*/ 9772 w 6446206"/>
              <a:gd name="connsiteY7" fmla="*/ 2456094 h 10175657"/>
              <a:gd name="connsiteX8" fmla="*/ 1345567 w 6446206"/>
              <a:gd name="connsiteY8" fmla="*/ 699155 h 10175657"/>
              <a:gd name="connsiteX0" fmla="*/ 1345567 w 6446206"/>
              <a:gd name="connsiteY0" fmla="*/ 699155 h 10159655"/>
              <a:gd name="connsiteX1" fmla="*/ 2010022 w 6446206"/>
              <a:gd name="connsiteY1" fmla="*/ 2828 h 10159655"/>
              <a:gd name="connsiteX2" fmla="*/ 4267447 w 6446206"/>
              <a:gd name="connsiteY2" fmla="*/ 24159 h 10159655"/>
              <a:gd name="connsiteX3" fmla="*/ 6446206 w 6446206"/>
              <a:gd name="connsiteY3" fmla="*/ 22685 h 10159655"/>
              <a:gd name="connsiteX4" fmla="*/ 6275326 w 6446206"/>
              <a:gd name="connsiteY4" fmla="*/ 10145805 h 10159655"/>
              <a:gd name="connsiteX5" fmla="*/ 2201228 w 6446206"/>
              <a:gd name="connsiteY5" fmla="*/ 10157211 h 10159655"/>
              <a:gd name="connsiteX6" fmla="*/ 488318 w 6446206"/>
              <a:gd name="connsiteY6" fmla="*/ 4446053 h 10159655"/>
              <a:gd name="connsiteX7" fmla="*/ 9772 w 6446206"/>
              <a:gd name="connsiteY7" fmla="*/ 2456094 h 10159655"/>
              <a:gd name="connsiteX8" fmla="*/ 1345567 w 6446206"/>
              <a:gd name="connsiteY8" fmla="*/ 699155 h 10159655"/>
              <a:gd name="connsiteX0" fmla="*/ 1345567 w 6446206"/>
              <a:gd name="connsiteY0" fmla="*/ 699155 h 10159655"/>
              <a:gd name="connsiteX1" fmla="*/ 2010022 w 6446206"/>
              <a:gd name="connsiteY1" fmla="*/ 2828 h 10159655"/>
              <a:gd name="connsiteX2" fmla="*/ 4267447 w 6446206"/>
              <a:gd name="connsiteY2" fmla="*/ 24159 h 10159655"/>
              <a:gd name="connsiteX3" fmla="*/ 6446206 w 6446206"/>
              <a:gd name="connsiteY3" fmla="*/ 22685 h 10159655"/>
              <a:gd name="connsiteX4" fmla="*/ 6275326 w 6446206"/>
              <a:gd name="connsiteY4" fmla="*/ 10145805 h 10159655"/>
              <a:gd name="connsiteX5" fmla="*/ 2201228 w 6446206"/>
              <a:gd name="connsiteY5" fmla="*/ 10157211 h 10159655"/>
              <a:gd name="connsiteX6" fmla="*/ 488318 w 6446206"/>
              <a:gd name="connsiteY6" fmla="*/ 4446053 h 10159655"/>
              <a:gd name="connsiteX7" fmla="*/ 9772 w 6446206"/>
              <a:gd name="connsiteY7" fmla="*/ 2456094 h 10159655"/>
              <a:gd name="connsiteX8" fmla="*/ 1345567 w 6446206"/>
              <a:gd name="connsiteY8" fmla="*/ 699155 h 10159655"/>
              <a:gd name="connsiteX0" fmla="*/ 1345567 w 6452832"/>
              <a:gd name="connsiteY0" fmla="*/ 699155 h 10157211"/>
              <a:gd name="connsiteX1" fmla="*/ 2010022 w 6452832"/>
              <a:gd name="connsiteY1" fmla="*/ 2828 h 10157211"/>
              <a:gd name="connsiteX2" fmla="*/ 4267447 w 6452832"/>
              <a:gd name="connsiteY2" fmla="*/ 24159 h 10157211"/>
              <a:gd name="connsiteX3" fmla="*/ 6446206 w 6452832"/>
              <a:gd name="connsiteY3" fmla="*/ 22685 h 10157211"/>
              <a:gd name="connsiteX4" fmla="*/ 6382664 w 6452832"/>
              <a:gd name="connsiteY4" fmla="*/ 10124670 h 10157211"/>
              <a:gd name="connsiteX5" fmla="*/ 2201228 w 6452832"/>
              <a:gd name="connsiteY5" fmla="*/ 10157211 h 10157211"/>
              <a:gd name="connsiteX6" fmla="*/ 488318 w 6452832"/>
              <a:gd name="connsiteY6" fmla="*/ 4446053 h 10157211"/>
              <a:gd name="connsiteX7" fmla="*/ 9772 w 6452832"/>
              <a:gd name="connsiteY7" fmla="*/ 2456094 h 10157211"/>
              <a:gd name="connsiteX8" fmla="*/ 1345567 w 6452832"/>
              <a:gd name="connsiteY8" fmla="*/ 699155 h 10157211"/>
              <a:gd name="connsiteX0" fmla="*/ 1345567 w 6526181"/>
              <a:gd name="connsiteY0" fmla="*/ 699155 h 10157211"/>
              <a:gd name="connsiteX1" fmla="*/ 2010022 w 6526181"/>
              <a:gd name="connsiteY1" fmla="*/ 2828 h 10157211"/>
              <a:gd name="connsiteX2" fmla="*/ 4267447 w 6526181"/>
              <a:gd name="connsiteY2" fmla="*/ 24159 h 10157211"/>
              <a:gd name="connsiteX3" fmla="*/ 6446206 w 6526181"/>
              <a:gd name="connsiteY3" fmla="*/ 22685 h 10157211"/>
              <a:gd name="connsiteX4" fmla="*/ 6472113 w 6526181"/>
              <a:gd name="connsiteY4" fmla="*/ 10103533 h 10157211"/>
              <a:gd name="connsiteX5" fmla="*/ 2201228 w 6526181"/>
              <a:gd name="connsiteY5" fmla="*/ 10157211 h 10157211"/>
              <a:gd name="connsiteX6" fmla="*/ 488318 w 6526181"/>
              <a:gd name="connsiteY6" fmla="*/ 4446053 h 10157211"/>
              <a:gd name="connsiteX7" fmla="*/ 9772 w 6526181"/>
              <a:gd name="connsiteY7" fmla="*/ 2456094 h 10157211"/>
              <a:gd name="connsiteX8" fmla="*/ 1345567 w 6526181"/>
              <a:gd name="connsiteY8" fmla="*/ 699155 h 10157211"/>
              <a:gd name="connsiteX0" fmla="*/ 1345567 w 6497905"/>
              <a:gd name="connsiteY0" fmla="*/ 699155 h 10157211"/>
              <a:gd name="connsiteX1" fmla="*/ 2010022 w 6497905"/>
              <a:gd name="connsiteY1" fmla="*/ 2828 h 10157211"/>
              <a:gd name="connsiteX2" fmla="*/ 4267447 w 6497905"/>
              <a:gd name="connsiteY2" fmla="*/ 24159 h 10157211"/>
              <a:gd name="connsiteX3" fmla="*/ 6446206 w 6497905"/>
              <a:gd name="connsiteY3" fmla="*/ 22685 h 10157211"/>
              <a:gd name="connsiteX4" fmla="*/ 6472113 w 6497905"/>
              <a:gd name="connsiteY4" fmla="*/ 10103533 h 10157211"/>
              <a:gd name="connsiteX5" fmla="*/ 2201228 w 6497905"/>
              <a:gd name="connsiteY5" fmla="*/ 10157211 h 10157211"/>
              <a:gd name="connsiteX6" fmla="*/ 488318 w 6497905"/>
              <a:gd name="connsiteY6" fmla="*/ 4446053 h 10157211"/>
              <a:gd name="connsiteX7" fmla="*/ 9772 w 6497905"/>
              <a:gd name="connsiteY7" fmla="*/ 2456094 h 10157211"/>
              <a:gd name="connsiteX8" fmla="*/ 1345567 w 6497905"/>
              <a:gd name="connsiteY8" fmla="*/ 699155 h 10157211"/>
              <a:gd name="connsiteX0" fmla="*/ 1345567 w 6499689"/>
              <a:gd name="connsiteY0" fmla="*/ 699155 h 10157211"/>
              <a:gd name="connsiteX1" fmla="*/ 2010022 w 6499689"/>
              <a:gd name="connsiteY1" fmla="*/ 2828 h 10157211"/>
              <a:gd name="connsiteX2" fmla="*/ 4267447 w 6499689"/>
              <a:gd name="connsiteY2" fmla="*/ 24159 h 10157211"/>
              <a:gd name="connsiteX3" fmla="*/ 6464097 w 6499689"/>
              <a:gd name="connsiteY3" fmla="*/ 22686 h 10157211"/>
              <a:gd name="connsiteX4" fmla="*/ 6472113 w 6499689"/>
              <a:gd name="connsiteY4" fmla="*/ 10103533 h 10157211"/>
              <a:gd name="connsiteX5" fmla="*/ 2201228 w 6499689"/>
              <a:gd name="connsiteY5" fmla="*/ 10157211 h 10157211"/>
              <a:gd name="connsiteX6" fmla="*/ 488318 w 6499689"/>
              <a:gd name="connsiteY6" fmla="*/ 4446053 h 10157211"/>
              <a:gd name="connsiteX7" fmla="*/ 9772 w 6499689"/>
              <a:gd name="connsiteY7" fmla="*/ 2456094 h 10157211"/>
              <a:gd name="connsiteX8" fmla="*/ 1345567 w 6499689"/>
              <a:gd name="connsiteY8" fmla="*/ 699155 h 10157211"/>
              <a:gd name="connsiteX0" fmla="*/ 1345567 w 6512032"/>
              <a:gd name="connsiteY0" fmla="*/ 699155 h 10157211"/>
              <a:gd name="connsiteX1" fmla="*/ 2010022 w 6512032"/>
              <a:gd name="connsiteY1" fmla="*/ 2828 h 10157211"/>
              <a:gd name="connsiteX2" fmla="*/ 4267447 w 6512032"/>
              <a:gd name="connsiteY2" fmla="*/ 24159 h 10157211"/>
              <a:gd name="connsiteX3" fmla="*/ 6464097 w 6512032"/>
              <a:gd name="connsiteY3" fmla="*/ 22686 h 10157211"/>
              <a:gd name="connsiteX4" fmla="*/ 6472113 w 6512032"/>
              <a:gd name="connsiteY4" fmla="*/ 10103533 h 10157211"/>
              <a:gd name="connsiteX5" fmla="*/ 2201228 w 6512032"/>
              <a:gd name="connsiteY5" fmla="*/ 10157211 h 10157211"/>
              <a:gd name="connsiteX6" fmla="*/ 488318 w 6512032"/>
              <a:gd name="connsiteY6" fmla="*/ 4446053 h 10157211"/>
              <a:gd name="connsiteX7" fmla="*/ 9772 w 6512032"/>
              <a:gd name="connsiteY7" fmla="*/ 2456094 h 10157211"/>
              <a:gd name="connsiteX8" fmla="*/ 1345567 w 6512032"/>
              <a:gd name="connsiteY8" fmla="*/ 699155 h 10157211"/>
              <a:gd name="connsiteX0" fmla="*/ 1600681 w 6767146"/>
              <a:gd name="connsiteY0" fmla="*/ 699155 h 10157211"/>
              <a:gd name="connsiteX1" fmla="*/ 2265136 w 6767146"/>
              <a:gd name="connsiteY1" fmla="*/ 2828 h 10157211"/>
              <a:gd name="connsiteX2" fmla="*/ 4522561 w 6767146"/>
              <a:gd name="connsiteY2" fmla="*/ 24159 h 10157211"/>
              <a:gd name="connsiteX3" fmla="*/ 6719211 w 6767146"/>
              <a:gd name="connsiteY3" fmla="*/ 22686 h 10157211"/>
              <a:gd name="connsiteX4" fmla="*/ 6727227 w 6767146"/>
              <a:gd name="connsiteY4" fmla="*/ 10103533 h 10157211"/>
              <a:gd name="connsiteX5" fmla="*/ 2456342 w 6767146"/>
              <a:gd name="connsiteY5" fmla="*/ 10157211 h 10157211"/>
              <a:gd name="connsiteX6" fmla="*/ 743432 w 6767146"/>
              <a:gd name="connsiteY6" fmla="*/ 4446053 h 10157211"/>
              <a:gd name="connsiteX7" fmla="*/ 4671 w 6767146"/>
              <a:gd name="connsiteY7" fmla="*/ 2234940 h 10157211"/>
              <a:gd name="connsiteX8" fmla="*/ 1600681 w 6767146"/>
              <a:gd name="connsiteY8" fmla="*/ 699155 h 10157211"/>
              <a:gd name="connsiteX0" fmla="*/ 1600681 w 6767146"/>
              <a:gd name="connsiteY0" fmla="*/ 699155 h 10157211"/>
              <a:gd name="connsiteX1" fmla="*/ 2265136 w 6767146"/>
              <a:gd name="connsiteY1" fmla="*/ 2828 h 10157211"/>
              <a:gd name="connsiteX2" fmla="*/ 4522561 w 6767146"/>
              <a:gd name="connsiteY2" fmla="*/ 24159 h 10157211"/>
              <a:gd name="connsiteX3" fmla="*/ 6719211 w 6767146"/>
              <a:gd name="connsiteY3" fmla="*/ 22686 h 10157211"/>
              <a:gd name="connsiteX4" fmla="*/ 6727227 w 6767146"/>
              <a:gd name="connsiteY4" fmla="*/ 10103533 h 10157211"/>
              <a:gd name="connsiteX5" fmla="*/ 2456342 w 6767146"/>
              <a:gd name="connsiteY5" fmla="*/ 10157211 h 10157211"/>
              <a:gd name="connsiteX6" fmla="*/ 743432 w 6767146"/>
              <a:gd name="connsiteY6" fmla="*/ 4446053 h 10157211"/>
              <a:gd name="connsiteX7" fmla="*/ 4671 w 6767146"/>
              <a:gd name="connsiteY7" fmla="*/ 2234940 h 10157211"/>
              <a:gd name="connsiteX8" fmla="*/ 1600681 w 6767146"/>
              <a:gd name="connsiteY8" fmla="*/ 699155 h 10157211"/>
              <a:gd name="connsiteX0" fmla="*/ 1661461 w 6827926"/>
              <a:gd name="connsiteY0" fmla="*/ 699155 h 10157211"/>
              <a:gd name="connsiteX1" fmla="*/ 2325916 w 6827926"/>
              <a:gd name="connsiteY1" fmla="*/ 2828 h 10157211"/>
              <a:gd name="connsiteX2" fmla="*/ 4583341 w 6827926"/>
              <a:gd name="connsiteY2" fmla="*/ 24159 h 10157211"/>
              <a:gd name="connsiteX3" fmla="*/ 6779991 w 6827926"/>
              <a:gd name="connsiteY3" fmla="*/ 22686 h 10157211"/>
              <a:gd name="connsiteX4" fmla="*/ 6788007 w 6827926"/>
              <a:gd name="connsiteY4" fmla="*/ 10103533 h 10157211"/>
              <a:gd name="connsiteX5" fmla="*/ 2517122 w 6827926"/>
              <a:gd name="connsiteY5" fmla="*/ 10157211 h 10157211"/>
              <a:gd name="connsiteX6" fmla="*/ 804212 w 6827926"/>
              <a:gd name="connsiteY6" fmla="*/ 4446053 h 10157211"/>
              <a:gd name="connsiteX7" fmla="*/ 65451 w 6827926"/>
              <a:gd name="connsiteY7" fmla="*/ 2234940 h 10157211"/>
              <a:gd name="connsiteX8" fmla="*/ 1661461 w 6827926"/>
              <a:gd name="connsiteY8" fmla="*/ 699155 h 10157211"/>
              <a:gd name="connsiteX0" fmla="*/ 1906844 w 7073309"/>
              <a:gd name="connsiteY0" fmla="*/ 699155 h 10157211"/>
              <a:gd name="connsiteX1" fmla="*/ 2571299 w 7073309"/>
              <a:gd name="connsiteY1" fmla="*/ 2828 h 10157211"/>
              <a:gd name="connsiteX2" fmla="*/ 4828724 w 7073309"/>
              <a:gd name="connsiteY2" fmla="*/ 24159 h 10157211"/>
              <a:gd name="connsiteX3" fmla="*/ 7025374 w 7073309"/>
              <a:gd name="connsiteY3" fmla="*/ 22686 h 10157211"/>
              <a:gd name="connsiteX4" fmla="*/ 7033390 w 7073309"/>
              <a:gd name="connsiteY4" fmla="*/ 10103533 h 10157211"/>
              <a:gd name="connsiteX5" fmla="*/ 2762505 w 7073309"/>
              <a:gd name="connsiteY5" fmla="*/ 10157211 h 10157211"/>
              <a:gd name="connsiteX6" fmla="*/ 1049595 w 7073309"/>
              <a:gd name="connsiteY6" fmla="*/ 4446053 h 10157211"/>
              <a:gd name="connsiteX7" fmla="*/ 50619 w 7073309"/>
              <a:gd name="connsiteY7" fmla="*/ 2013786 h 10157211"/>
              <a:gd name="connsiteX8" fmla="*/ 1906844 w 7073309"/>
              <a:gd name="connsiteY8" fmla="*/ 699155 h 10157211"/>
              <a:gd name="connsiteX0" fmla="*/ 1906844 w 7073309"/>
              <a:gd name="connsiteY0" fmla="*/ 699155 h 10157211"/>
              <a:gd name="connsiteX1" fmla="*/ 2571299 w 7073309"/>
              <a:gd name="connsiteY1" fmla="*/ 2828 h 10157211"/>
              <a:gd name="connsiteX2" fmla="*/ 4828724 w 7073309"/>
              <a:gd name="connsiteY2" fmla="*/ 24159 h 10157211"/>
              <a:gd name="connsiteX3" fmla="*/ 7025374 w 7073309"/>
              <a:gd name="connsiteY3" fmla="*/ 22686 h 10157211"/>
              <a:gd name="connsiteX4" fmla="*/ 7033390 w 7073309"/>
              <a:gd name="connsiteY4" fmla="*/ 10103533 h 10157211"/>
              <a:gd name="connsiteX5" fmla="*/ 2762505 w 7073309"/>
              <a:gd name="connsiteY5" fmla="*/ 10157211 h 10157211"/>
              <a:gd name="connsiteX6" fmla="*/ 1049596 w 7073309"/>
              <a:gd name="connsiteY6" fmla="*/ 4446052 h 10157211"/>
              <a:gd name="connsiteX7" fmla="*/ 50619 w 7073309"/>
              <a:gd name="connsiteY7" fmla="*/ 2013786 h 10157211"/>
              <a:gd name="connsiteX8" fmla="*/ 1906844 w 7073309"/>
              <a:gd name="connsiteY8" fmla="*/ 699155 h 10157211"/>
              <a:gd name="connsiteX0" fmla="*/ 1923249 w 7089714"/>
              <a:gd name="connsiteY0" fmla="*/ 699155 h 10157211"/>
              <a:gd name="connsiteX1" fmla="*/ 2587704 w 7089714"/>
              <a:gd name="connsiteY1" fmla="*/ 2828 h 10157211"/>
              <a:gd name="connsiteX2" fmla="*/ 4845129 w 7089714"/>
              <a:gd name="connsiteY2" fmla="*/ 24159 h 10157211"/>
              <a:gd name="connsiteX3" fmla="*/ 7041779 w 7089714"/>
              <a:gd name="connsiteY3" fmla="*/ 22686 h 10157211"/>
              <a:gd name="connsiteX4" fmla="*/ 7049795 w 7089714"/>
              <a:gd name="connsiteY4" fmla="*/ 10103533 h 10157211"/>
              <a:gd name="connsiteX5" fmla="*/ 2778910 w 7089714"/>
              <a:gd name="connsiteY5" fmla="*/ 10157211 h 10157211"/>
              <a:gd name="connsiteX6" fmla="*/ 1066001 w 7089714"/>
              <a:gd name="connsiteY6" fmla="*/ 4446052 h 10157211"/>
              <a:gd name="connsiteX7" fmla="*/ 67024 w 7089714"/>
              <a:gd name="connsiteY7" fmla="*/ 2013786 h 10157211"/>
              <a:gd name="connsiteX8" fmla="*/ 1923249 w 7089714"/>
              <a:gd name="connsiteY8" fmla="*/ 699155 h 10157211"/>
              <a:gd name="connsiteX0" fmla="*/ 1926368 w 7092833"/>
              <a:gd name="connsiteY0" fmla="*/ 699155 h 10157211"/>
              <a:gd name="connsiteX1" fmla="*/ 2590823 w 7092833"/>
              <a:gd name="connsiteY1" fmla="*/ 2828 h 10157211"/>
              <a:gd name="connsiteX2" fmla="*/ 4848248 w 7092833"/>
              <a:gd name="connsiteY2" fmla="*/ 24159 h 10157211"/>
              <a:gd name="connsiteX3" fmla="*/ 7044898 w 7092833"/>
              <a:gd name="connsiteY3" fmla="*/ 22686 h 10157211"/>
              <a:gd name="connsiteX4" fmla="*/ 7052914 w 7092833"/>
              <a:gd name="connsiteY4" fmla="*/ 10103533 h 10157211"/>
              <a:gd name="connsiteX5" fmla="*/ 2782029 w 7092833"/>
              <a:gd name="connsiteY5" fmla="*/ 10157211 h 10157211"/>
              <a:gd name="connsiteX6" fmla="*/ 1029087 w 7092833"/>
              <a:gd name="connsiteY6" fmla="*/ 4600861 h 10157211"/>
              <a:gd name="connsiteX7" fmla="*/ 70143 w 7092833"/>
              <a:gd name="connsiteY7" fmla="*/ 2013786 h 10157211"/>
              <a:gd name="connsiteX8" fmla="*/ 1926368 w 7092833"/>
              <a:gd name="connsiteY8" fmla="*/ 699155 h 10157211"/>
              <a:gd name="connsiteX0" fmla="*/ 1898341 w 7064806"/>
              <a:gd name="connsiteY0" fmla="*/ 699155 h 10157211"/>
              <a:gd name="connsiteX1" fmla="*/ 2562796 w 7064806"/>
              <a:gd name="connsiteY1" fmla="*/ 2828 h 10157211"/>
              <a:gd name="connsiteX2" fmla="*/ 4820221 w 7064806"/>
              <a:gd name="connsiteY2" fmla="*/ 24159 h 10157211"/>
              <a:gd name="connsiteX3" fmla="*/ 7016871 w 7064806"/>
              <a:gd name="connsiteY3" fmla="*/ 22686 h 10157211"/>
              <a:gd name="connsiteX4" fmla="*/ 7024887 w 7064806"/>
              <a:gd name="connsiteY4" fmla="*/ 10103533 h 10157211"/>
              <a:gd name="connsiteX5" fmla="*/ 2754002 w 7064806"/>
              <a:gd name="connsiteY5" fmla="*/ 10157211 h 10157211"/>
              <a:gd name="connsiteX6" fmla="*/ 1001060 w 7064806"/>
              <a:gd name="connsiteY6" fmla="*/ 4600861 h 10157211"/>
              <a:gd name="connsiteX7" fmla="*/ 42116 w 7064806"/>
              <a:gd name="connsiteY7" fmla="*/ 2013786 h 10157211"/>
              <a:gd name="connsiteX8" fmla="*/ 1898341 w 7064806"/>
              <a:gd name="connsiteY8" fmla="*/ 699155 h 10157211"/>
              <a:gd name="connsiteX0" fmla="*/ 1898341 w 7064806"/>
              <a:gd name="connsiteY0" fmla="*/ 699155 h 10157211"/>
              <a:gd name="connsiteX1" fmla="*/ 2562796 w 7064806"/>
              <a:gd name="connsiteY1" fmla="*/ 2828 h 10157211"/>
              <a:gd name="connsiteX2" fmla="*/ 4820221 w 7064806"/>
              <a:gd name="connsiteY2" fmla="*/ 24159 h 10157211"/>
              <a:gd name="connsiteX3" fmla="*/ 7016871 w 7064806"/>
              <a:gd name="connsiteY3" fmla="*/ 22686 h 10157211"/>
              <a:gd name="connsiteX4" fmla="*/ 7024887 w 7064806"/>
              <a:gd name="connsiteY4" fmla="*/ 10103533 h 10157211"/>
              <a:gd name="connsiteX5" fmla="*/ 2754002 w 7064806"/>
              <a:gd name="connsiteY5" fmla="*/ 10157211 h 10157211"/>
              <a:gd name="connsiteX6" fmla="*/ 1001060 w 7064806"/>
              <a:gd name="connsiteY6" fmla="*/ 4600861 h 10157211"/>
              <a:gd name="connsiteX7" fmla="*/ 42116 w 7064806"/>
              <a:gd name="connsiteY7" fmla="*/ 2013786 h 10157211"/>
              <a:gd name="connsiteX8" fmla="*/ 1898341 w 7064806"/>
              <a:gd name="connsiteY8" fmla="*/ 699155 h 10157211"/>
              <a:gd name="connsiteX0" fmla="*/ 1898341 w 7064806"/>
              <a:gd name="connsiteY0" fmla="*/ 699155 h 10106338"/>
              <a:gd name="connsiteX1" fmla="*/ 2562796 w 7064806"/>
              <a:gd name="connsiteY1" fmla="*/ 2828 h 10106338"/>
              <a:gd name="connsiteX2" fmla="*/ 4820221 w 7064806"/>
              <a:gd name="connsiteY2" fmla="*/ 24159 h 10106338"/>
              <a:gd name="connsiteX3" fmla="*/ 7016871 w 7064806"/>
              <a:gd name="connsiteY3" fmla="*/ 22686 h 10106338"/>
              <a:gd name="connsiteX4" fmla="*/ 7024887 w 7064806"/>
              <a:gd name="connsiteY4" fmla="*/ 10103533 h 10106338"/>
              <a:gd name="connsiteX5" fmla="*/ 3054249 w 7064806"/>
              <a:gd name="connsiteY5" fmla="*/ 9980288 h 10106338"/>
              <a:gd name="connsiteX6" fmla="*/ 1001060 w 7064806"/>
              <a:gd name="connsiteY6" fmla="*/ 4600861 h 10106338"/>
              <a:gd name="connsiteX7" fmla="*/ 42116 w 7064806"/>
              <a:gd name="connsiteY7" fmla="*/ 2013786 h 10106338"/>
              <a:gd name="connsiteX8" fmla="*/ 1898341 w 7064806"/>
              <a:gd name="connsiteY8" fmla="*/ 699155 h 10106338"/>
              <a:gd name="connsiteX0" fmla="*/ 1898341 w 7064806"/>
              <a:gd name="connsiteY0" fmla="*/ 699155 h 10106745"/>
              <a:gd name="connsiteX1" fmla="*/ 2562796 w 7064806"/>
              <a:gd name="connsiteY1" fmla="*/ 2828 h 10106745"/>
              <a:gd name="connsiteX2" fmla="*/ 4820221 w 7064806"/>
              <a:gd name="connsiteY2" fmla="*/ 24159 h 10106745"/>
              <a:gd name="connsiteX3" fmla="*/ 7016871 w 7064806"/>
              <a:gd name="connsiteY3" fmla="*/ 22686 h 10106745"/>
              <a:gd name="connsiteX4" fmla="*/ 7024887 w 7064806"/>
              <a:gd name="connsiteY4" fmla="*/ 10103533 h 10106745"/>
              <a:gd name="connsiteX5" fmla="*/ 3054249 w 7064806"/>
              <a:gd name="connsiteY5" fmla="*/ 9980288 h 10106745"/>
              <a:gd name="connsiteX6" fmla="*/ 1001060 w 7064806"/>
              <a:gd name="connsiteY6" fmla="*/ 4600861 h 10106745"/>
              <a:gd name="connsiteX7" fmla="*/ 42116 w 7064806"/>
              <a:gd name="connsiteY7" fmla="*/ 2013786 h 10106745"/>
              <a:gd name="connsiteX8" fmla="*/ 1898341 w 7064806"/>
              <a:gd name="connsiteY8" fmla="*/ 699155 h 1010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64806" h="10106745">
                <a:moveTo>
                  <a:pt x="1898341" y="699155"/>
                </a:moveTo>
                <a:cubicBezTo>
                  <a:pt x="2243622" y="293833"/>
                  <a:pt x="2404429" y="-34002"/>
                  <a:pt x="2562796" y="2828"/>
                </a:cubicBezTo>
                <a:lnTo>
                  <a:pt x="4820221" y="24159"/>
                </a:lnTo>
                <a:cubicBezTo>
                  <a:pt x="7015734" y="53634"/>
                  <a:pt x="4922575" y="21032"/>
                  <a:pt x="7016871" y="22686"/>
                </a:cubicBezTo>
                <a:cubicBezTo>
                  <a:pt x="7006306" y="3716506"/>
                  <a:pt x="7123862" y="12240"/>
                  <a:pt x="7024887" y="10103533"/>
                </a:cubicBezTo>
                <a:cubicBezTo>
                  <a:pt x="7060144" y="10128671"/>
                  <a:pt x="6921815" y="9998600"/>
                  <a:pt x="3054249" y="9980288"/>
                </a:cubicBezTo>
                <a:cubicBezTo>
                  <a:pt x="2656580" y="8678341"/>
                  <a:pt x="2256371" y="7916601"/>
                  <a:pt x="1001060" y="4600861"/>
                </a:cubicBezTo>
                <a:cubicBezTo>
                  <a:pt x="925574" y="4761954"/>
                  <a:pt x="-232835" y="1810343"/>
                  <a:pt x="42116" y="2013786"/>
                </a:cubicBezTo>
                <a:cubicBezTo>
                  <a:pt x="2349211" y="-676576"/>
                  <a:pt x="555316" y="2498214"/>
                  <a:pt x="1898341" y="699155"/>
                </a:cubicBezTo>
                <a:close/>
              </a:path>
            </a:pathLst>
          </a:custGeom>
          <a:blipFill dpi="0" rotWithShape="1">
            <a:blip r:embed="rId6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5810" r="-10670" b="-3"/>
            </a:stretch>
          </a:blipFill>
          <a:ln>
            <a:noFill/>
          </a:ln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554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1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upo 52"/>
          <p:cNvGrpSpPr/>
          <p:nvPr/>
        </p:nvGrpSpPr>
        <p:grpSpPr>
          <a:xfrm>
            <a:off x="3957492" y="311166"/>
            <a:ext cx="9283510" cy="6353874"/>
            <a:chOff x="2875754" y="434353"/>
            <a:chExt cx="9556662" cy="6263398"/>
          </a:xfrm>
        </p:grpSpPr>
        <p:grpSp>
          <p:nvGrpSpPr>
            <p:cNvPr id="49" name="Grupo 48"/>
            <p:cNvGrpSpPr/>
            <p:nvPr/>
          </p:nvGrpSpPr>
          <p:grpSpPr>
            <a:xfrm>
              <a:off x="2875754" y="434353"/>
              <a:ext cx="8491503" cy="6263398"/>
              <a:chOff x="2875754" y="304959"/>
              <a:chExt cx="8491503" cy="6553039"/>
            </a:xfrm>
          </p:grpSpPr>
          <p:grpSp>
            <p:nvGrpSpPr>
              <p:cNvPr id="27" name="Grupo 26"/>
              <p:cNvGrpSpPr/>
              <p:nvPr/>
            </p:nvGrpSpPr>
            <p:grpSpPr>
              <a:xfrm>
                <a:off x="2875754" y="304959"/>
                <a:ext cx="8442478" cy="6553039"/>
                <a:chOff x="2018503" y="490697"/>
                <a:chExt cx="8442478" cy="6553039"/>
              </a:xfrm>
            </p:grpSpPr>
            <p:grpSp>
              <p:nvGrpSpPr>
                <p:cNvPr id="22" name="Grupo 21"/>
                <p:cNvGrpSpPr/>
                <p:nvPr/>
              </p:nvGrpSpPr>
              <p:grpSpPr>
                <a:xfrm>
                  <a:off x="2018503" y="490697"/>
                  <a:ext cx="8442478" cy="6553039"/>
                  <a:chOff x="2004215" y="454185"/>
                  <a:chExt cx="8442478" cy="6553039"/>
                </a:xfrm>
              </p:grpSpPr>
              <p:pic>
                <p:nvPicPr>
                  <p:cNvPr id="15" name="Imagen 14"/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662" r="5657"/>
                  <a:stretch/>
                </p:blipFill>
                <p:spPr>
                  <a:xfrm>
                    <a:off x="2004215" y="468920"/>
                    <a:ext cx="8442478" cy="6538304"/>
                  </a:xfrm>
                  <a:prstGeom prst="rect">
                    <a:avLst/>
                  </a:prstGeom>
                </p:spPr>
              </p:pic>
              <p:cxnSp>
                <p:nvCxnSpPr>
                  <p:cNvPr id="21" name="Conector recto 20"/>
                  <p:cNvCxnSpPr/>
                  <p:nvPr/>
                </p:nvCxnSpPr>
                <p:spPr>
                  <a:xfrm flipH="1">
                    <a:off x="5672136" y="454185"/>
                    <a:ext cx="1659592" cy="1437321"/>
                  </a:xfrm>
                  <a:prstGeom prst="line">
                    <a:avLst/>
                  </a:prstGeom>
                  <a:ln w="409575">
                    <a:solidFill>
                      <a:schemeClr val="bg1"/>
                    </a:solidFill>
                  </a:ln>
                </p:spPr>
                <p:style>
                  <a:lnRef idx="3">
                    <a:schemeClr val="accent6"/>
                  </a:lnRef>
                  <a:fillRef idx="0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4" name="Conector recto 23"/>
                <p:cNvCxnSpPr/>
                <p:nvPr/>
              </p:nvCxnSpPr>
              <p:spPr>
                <a:xfrm>
                  <a:off x="5686424" y="1928018"/>
                  <a:ext cx="2128790" cy="4912946"/>
                </a:xfrm>
                <a:prstGeom prst="line">
                  <a:avLst/>
                </a:prstGeom>
                <a:ln w="3460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5" name="Conector recto 44"/>
              <p:cNvCxnSpPr/>
              <p:nvPr/>
            </p:nvCxnSpPr>
            <p:spPr>
              <a:xfrm>
                <a:off x="2890461" y="6730865"/>
                <a:ext cx="8476796" cy="31666"/>
              </a:xfrm>
              <a:prstGeom prst="line">
                <a:avLst/>
              </a:prstGeom>
              <a:ln w="177800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1" name="Conector recto 50"/>
            <p:cNvCxnSpPr/>
            <p:nvPr/>
          </p:nvCxnSpPr>
          <p:spPr>
            <a:xfrm flipV="1">
              <a:off x="8507493" y="6266702"/>
              <a:ext cx="3924923" cy="5481"/>
            </a:xfrm>
            <a:prstGeom prst="line">
              <a:avLst/>
            </a:prstGeom>
            <a:ln w="206375">
              <a:solidFill>
                <a:schemeClr val="bg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5" name="Conector recto 54"/>
          <p:cNvCxnSpPr/>
          <p:nvPr/>
        </p:nvCxnSpPr>
        <p:spPr>
          <a:xfrm>
            <a:off x="12044363" y="0"/>
            <a:ext cx="14287" cy="6586538"/>
          </a:xfrm>
          <a:prstGeom prst="line">
            <a:avLst/>
          </a:prstGeom>
          <a:ln w="180975">
            <a:solidFill>
              <a:schemeClr val="bg1">
                <a:alpha val="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ángulo 18"/>
          <p:cNvSpPr/>
          <p:nvPr/>
        </p:nvSpPr>
        <p:spPr>
          <a:xfrm>
            <a:off x="7159912" y="324863"/>
            <a:ext cx="5304804" cy="6418682"/>
          </a:xfrm>
          <a:custGeom>
            <a:avLst/>
            <a:gdLst>
              <a:gd name="connsiteX0" fmla="*/ 0 w 7358063"/>
              <a:gd name="connsiteY0" fmla="*/ 0 h 7043737"/>
              <a:gd name="connsiteX1" fmla="*/ 7358063 w 7358063"/>
              <a:gd name="connsiteY1" fmla="*/ 0 h 7043737"/>
              <a:gd name="connsiteX2" fmla="*/ 7358063 w 7358063"/>
              <a:gd name="connsiteY2" fmla="*/ 7043737 h 7043737"/>
              <a:gd name="connsiteX3" fmla="*/ 0 w 7358063"/>
              <a:gd name="connsiteY3" fmla="*/ 7043737 h 7043737"/>
              <a:gd name="connsiteX4" fmla="*/ 0 w 7358063"/>
              <a:gd name="connsiteY4" fmla="*/ 0 h 7043737"/>
              <a:gd name="connsiteX0" fmla="*/ 2686050 w 7358063"/>
              <a:gd name="connsiteY0" fmla="*/ 1814513 h 7043737"/>
              <a:gd name="connsiteX1" fmla="*/ 7358063 w 7358063"/>
              <a:gd name="connsiteY1" fmla="*/ 0 h 7043737"/>
              <a:gd name="connsiteX2" fmla="*/ 7358063 w 7358063"/>
              <a:gd name="connsiteY2" fmla="*/ 7043737 h 7043737"/>
              <a:gd name="connsiteX3" fmla="*/ 0 w 7358063"/>
              <a:gd name="connsiteY3" fmla="*/ 7043737 h 7043737"/>
              <a:gd name="connsiteX4" fmla="*/ 2686050 w 7358063"/>
              <a:gd name="connsiteY4" fmla="*/ 1814513 h 7043737"/>
              <a:gd name="connsiteX0" fmla="*/ 1800225 w 6472238"/>
              <a:gd name="connsiteY0" fmla="*/ 1814513 h 7043737"/>
              <a:gd name="connsiteX1" fmla="*/ 6472238 w 6472238"/>
              <a:gd name="connsiteY1" fmla="*/ 0 h 7043737"/>
              <a:gd name="connsiteX2" fmla="*/ 6472238 w 6472238"/>
              <a:gd name="connsiteY2" fmla="*/ 7043737 h 7043737"/>
              <a:gd name="connsiteX3" fmla="*/ 0 w 6472238"/>
              <a:gd name="connsiteY3" fmla="*/ 6943725 h 7043737"/>
              <a:gd name="connsiteX4" fmla="*/ 1800225 w 6472238"/>
              <a:gd name="connsiteY4" fmla="*/ 1814513 h 7043737"/>
              <a:gd name="connsiteX0" fmla="*/ 1916589 w 6588602"/>
              <a:gd name="connsiteY0" fmla="*/ 1814513 h 7043737"/>
              <a:gd name="connsiteX1" fmla="*/ 6588602 w 6588602"/>
              <a:gd name="connsiteY1" fmla="*/ 0 h 7043737"/>
              <a:gd name="connsiteX2" fmla="*/ 6588602 w 6588602"/>
              <a:gd name="connsiteY2" fmla="*/ 7043737 h 7043737"/>
              <a:gd name="connsiteX3" fmla="*/ 116364 w 6588602"/>
              <a:gd name="connsiteY3" fmla="*/ 6943725 h 7043737"/>
              <a:gd name="connsiteX4" fmla="*/ 1916589 w 6588602"/>
              <a:gd name="connsiteY4" fmla="*/ 1814513 h 7043737"/>
              <a:gd name="connsiteX0" fmla="*/ 1916589 w 6588602"/>
              <a:gd name="connsiteY0" fmla="*/ 1814513 h 7213642"/>
              <a:gd name="connsiteX1" fmla="*/ 6588602 w 6588602"/>
              <a:gd name="connsiteY1" fmla="*/ 0 h 7213642"/>
              <a:gd name="connsiteX2" fmla="*/ 6588602 w 6588602"/>
              <a:gd name="connsiteY2" fmla="*/ 7043737 h 7213642"/>
              <a:gd name="connsiteX3" fmla="*/ 116364 w 6588602"/>
              <a:gd name="connsiteY3" fmla="*/ 6943725 h 7213642"/>
              <a:gd name="connsiteX4" fmla="*/ 1916589 w 6588602"/>
              <a:gd name="connsiteY4" fmla="*/ 1814513 h 7213642"/>
              <a:gd name="connsiteX0" fmla="*/ 1018704 w 5690717"/>
              <a:gd name="connsiteY0" fmla="*/ 1814513 h 7147906"/>
              <a:gd name="connsiteX1" fmla="*/ 5690717 w 5690717"/>
              <a:gd name="connsiteY1" fmla="*/ 0 h 7147906"/>
              <a:gd name="connsiteX2" fmla="*/ 5690717 w 5690717"/>
              <a:gd name="connsiteY2" fmla="*/ 7043737 h 7147906"/>
              <a:gd name="connsiteX3" fmla="*/ 204316 w 5690717"/>
              <a:gd name="connsiteY3" fmla="*/ 6843712 h 7147906"/>
              <a:gd name="connsiteX4" fmla="*/ 1018704 w 5690717"/>
              <a:gd name="connsiteY4" fmla="*/ 1814513 h 7147906"/>
              <a:gd name="connsiteX0" fmla="*/ 1495624 w 6167637"/>
              <a:gd name="connsiteY0" fmla="*/ 1814513 h 7147906"/>
              <a:gd name="connsiteX1" fmla="*/ 6167637 w 6167637"/>
              <a:gd name="connsiteY1" fmla="*/ 0 h 7147906"/>
              <a:gd name="connsiteX2" fmla="*/ 6167637 w 6167637"/>
              <a:gd name="connsiteY2" fmla="*/ 7043737 h 7147906"/>
              <a:gd name="connsiteX3" fmla="*/ 681236 w 6167637"/>
              <a:gd name="connsiteY3" fmla="*/ 6843712 h 7147906"/>
              <a:gd name="connsiteX4" fmla="*/ 1495624 w 6167637"/>
              <a:gd name="connsiteY4" fmla="*/ 1814513 h 7147906"/>
              <a:gd name="connsiteX0" fmla="*/ 2507769 w 7179782"/>
              <a:gd name="connsiteY0" fmla="*/ 1814513 h 7147906"/>
              <a:gd name="connsiteX1" fmla="*/ 7179782 w 7179782"/>
              <a:gd name="connsiteY1" fmla="*/ 0 h 7147906"/>
              <a:gd name="connsiteX2" fmla="*/ 7179782 w 7179782"/>
              <a:gd name="connsiteY2" fmla="*/ 7043737 h 7147906"/>
              <a:gd name="connsiteX3" fmla="*/ 1693381 w 7179782"/>
              <a:gd name="connsiteY3" fmla="*/ 6843712 h 7147906"/>
              <a:gd name="connsiteX4" fmla="*/ 2507769 w 7179782"/>
              <a:gd name="connsiteY4" fmla="*/ 1814513 h 7147906"/>
              <a:gd name="connsiteX0" fmla="*/ 2468665 w 7226403"/>
              <a:gd name="connsiteY0" fmla="*/ 1428751 h 7147906"/>
              <a:gd name="connsiteX1" fmla="*/ 7226403 w 7226403"/>
              <a:gd name="connsiteY1" fmla="*/ 0 h 7147906"/>
              <a:gd name="connsiteX2" fmla="*/ 7226403 w 7226403"/>
              <a:gd name="connsiteY2" fmla="*/ 7043737 h 7147906"/>
              <a:gd name="connsiteX3" fmla="*/ 1740002 w 7226403"/>
              <a:gd name="connsiteY3" fmla="*/ 6843712 h 7147906"/>
              <a:gd name="connsiteX4" fmla="*/ 2468665 w 7226403"/>
              <a:gd name="connsiteY4" fmla="*/ 1428751 h 7147906"/>
              <a:gd name="connsiteX0" fmla="*/ 2085400 w 6843138"/>
              <a:gd name="connsiteY0" fmla="*/ 1428751 h 7147906"/>
              <a:gd name="connsiteX1" fmla="*/ 6843138 w 6843138"/>
              <a:gd name="connsiteY1" fmla="*/ 0 h 7147906"/>
              <a:gd name="connsiteX2" fmla="*/ 6843138 w 6843138"/>
              <a:gd name="connsiteY2" fmla="*/ 7043737 h 7147906"/>
              <a:gd name="connsiteX3" fmla="*/ 1356737 w 6843138"/>
              <a:gd name="connsiteY3" fmla="*/ 6843712 h 7147906"/>
              <a:gd name="connsiteX4" fmla="*/ 2085400 w 6843138"/>
              <a:gd name="connsiteY4" fmla="*/ 1428751 h 7147906"/>
              <a:gd name="connsiteX0" fmla="*/ 2085400 w 6843138"/>
              <a:gd name="connsiteY0" fmla="*/ 1428751 h 7147906"/>
              <a:gd name="connsiteX1" fmla="*/ 6843138 w 6843138"/>
              <a:gd name="connsiteY1" fmla="*/ 0 h 7147906"/>
              <a:gd name="connsiteX2" fmla="*/ 6843138 w 6843138"/>
              <a:gd name="connsiteY2" fmla="*/ 7043737 h 7147906"/>
              <a:gd name="connsiteX3" fmla="*/ 1356737 w 6843138"/>
              <a:gd name="connsiteY3" fmla="*/ 6843712 h 7147906"/>
              <a:gd name="connsiteX4" fmla="*/ 2085400 w 6843138"/>
              <a:gd name="connsiteY4" fmla="*/ 1428751 h 7147906"/>
              <a:gd name="connsiteX0" fmla="*/ 2027042 w 6899080"/>
              <a:gd name="connsiteY0" fmla="*/ 1414464 h 7147906"/>
              <a:gd name="connsiteX1" fmla="*/ 6899080 w 6899080"/>
              <a:gd name="connsiteY1" fmla="*/ 0 h 7147906"/>
              <a:gd name="connsiteX2" fmla="*/ 6899080 w 6899080"/>
              <a:gd name="connsiteY2" fmla="*/ 7043737 h 7147906"/>
              <a:gd name="connsiteX3" fmla="*/ 1412679 w 6899080"/>
              <a:gd name="connsiteY3" fmla="*/ 6843712 h 7147906"/>
              <a:gd name="connsiteX4" fmla="*/ 2027042 w 6899080"/>
              <a:gd name="connsiteY4" fmla="*/ 1414464 h 7147906"/>
              <a:gd name="connsiteX0" fmla="*/ 2027042 w 6899080"/>
              <a:gd name="connsiteY0" fmla="*/ 1414464 h 7147906"/>
              <a:gd name="connsiteX1" fmla="*/ 6899080 w 6899080"/>
              <a:gd name="connsiteY1" fmla="*/ 0 h 7147906"/>
              <a:gd name="connsiteX2" fmla="*/ 6899080 w 6899080"/>
              <a:gd name="connsiteY2" fmla="*/ 7043737 h 7147906"/>
              <a:gd name="connsiteX3" fmla="*/ 1412679 w 6899080"/>
              <a:gd name="connsiteY3" fmla="*/ 6843712 h 7147906"/>
              <a:gd name="connsiteX4" fmla="*/ 2027042 w 6899080"/>
              <a:gd name="connsiteY4" fmla="*/ 1414464 h 7147906"/>
              <a:gd name="connsiteX0" fmla="*/ 2027042 w 7613455"/>
              <a:gd name="connsiteY0" fmla="*/ 757239 h 6490681"/>
              <a:gd name="connsiteX1" fmla="*/ 7613455 w 7613455"/>
              <a:gd name="connsiteY1" fmla="*/ 0 h 6490681"/>
              <a:gd name="connsiteX2" fmla="*/ 6899080 w 7613455"/>
              <a:gd name="connsiteY2" fmla="*/ 6386512 h 6490681"/>
              <a:gd name="connsiteX3" fmla="*/ 1412679 w 7613455"/>
              <a:gd name="connsiteY3" fmla="*/ 6186487 h 6490681"/>
              <a:gd name="connsiteX4" fmla="*/ 2027042 w 7613455"/>
              <a:gd name="connsiteY4" fmla="*/ 757239 h 6490681"/>
              <a:gd name="connsiteX0" fmla="*/ 2027042 w 7613455"/>
              <a:gd name="connsiteY0" fmla="*/ 757785 h 6491227"/>
              <a:gd name="connsiteX1" fmla="*/ 7613455 w 7613455"/>
              <a:gd name="connsiteY1" fmla="*/ 546 h 6491227"/>
              <a:gd name="connsiteX2" fmla="*/ 6899080 w 7613455"/>
              <a:gd name="connsiteY2" fmla="*/ 6387058 h 6491227"/>
              <a:gd name="connsiteX3" fmla="*/ 1412679 w 7613455"/>
              <a:gd name="connsiteY3" fmla="*/ 6187033 h 6491227"/>
              <a:gd name="connsiteX4" fmla="*/ 2027042 w 7613455"/>
              <a:gd name="connsiteY4" fmla="*/ 757785 h 6491227"/>
              <a:gd name="connsiteX0" fmla="*/ 2138234 w 7510334"/>
              <a:gd name="connsiteY0" fmla="*/ 3378 h 6565496"/>
              <a:gd name="connsiteX1" fmla="*/ 7510334 w 7510334"/>
              <a:gd name="connsiteY1" fmla="*/ 74815 h 6565496"/>
              <a:gd name="connsiteX2" fmla="*/ 6795959 w 7510334"/>
              <a:gd name="connsiteY2" fmla="*/ 6461327 h 6565496"/>
              <a:gd name="connsiteX3" fmla="*/ 1309558 w 7510334"/>
              <a:gd name="connsiteY3" fmla="*/ 6261302 h 6565496"/>
              <a:gd name="connsiteX4" fmla="*/ 2138234 w 7510334"/>
              <a:gd name="connsiteY4" fmla="*/ 3378 h 6565496"/>
              <a:gd name="connsiteX0" fmla="*/ 1885361 w 7257461"/>
              <a:gd name="connsiteY0" fmla="*/ 3378 h 6565496"/>
              <a:gd name="connsiteX1" fmla="*/ 7257461 w 7257461"/>
              <a:gd name="connsiteY1" fmla="*/ 74815 h 6565496"/>
              <a:gd name="connsiteX2" fmla="*/ 6543086 w 7257461"/>
              <a:gd name="connsiteY2" fmla="*/ 6461327 h 6565496"/>
              <a:gd name="connsiteX3" fmla="*/ 1056685 w 7257461"/>
              <a:gd name="connsiteY3" fmla="*/ 6261302 h 6565496"/>
              <a:gd name="connsiteX4" fmla="*/ 1885361 w 7257461"/>
              <a:gd name="connsiteY4" fmla="*/ 3378 h 6565496"/>
              <a:gd name="connsiteX0" fmla="*/ 1880956 w 7253056"/>
              <a:gd name="connsiteY0" fmla="*/ 3378 h 6565496"/>
              <a:gd name="connsiteX1" fmla="*/ 7253056 w 7253056"/>
              <a:gd name="connsiteY1" fmla="*/ 74815 h 6565496"/>
              <a:gd name="connsiteX2" fmla="*/ 6538681 w 7253056"/>
              <a:gd name="connsiteY2" fmla="*/ 6461327 h 6565496"/>
              <a:gd name="connsiteX3" fmla="*/ 1052280 w 7253056"/>
              <a:gd name="connsiteY3" fmla="*/ 6261302 h 6565496"/>
              <a:gd name="connsiteX4" fmla="*/ 1880956 w 7253056"/>
              <a:gd name="connsiteY4" fmla="*/ 3378 h 6565496"/>
              <a:gd name="connsiteX0" fmla="*/ 1880956 w 7253056"/>
              <a:gd name="connsiteY0" fmla="*/ 3378 h 6632543"/>
              <a:gd name="connsiteX1" fmla="*/ 7253056 w 7253056"/>
              <a:gd name="connsiteY1" fmla="*/ 74815 h 6632543"/>
              <a:gd name="connsiteX2" fmla="*/ 7095894 w 7253056"/>
              <a:gd name="connsiteY2" fmla="*/ 6604202 h 6632543"/>
              <a:gd name="connsiteX3" fmla="*/ 1052280 w 7253056"/>
              <a:gd name="connsiteY3" fmla="*/ 6261302 h 6632543"/>
              <a:gd name="connsiteX4" fmla="*/ 1880956 w 7253056"/>
              <a:gd name="connsiteY4" fmla="*/ 3378 h 6632543"/>
              <a:gd name="connsiteX0" fmla="*/ 1728350 w 7100450"/>
              <a:gd name="connsiteY0" fmla="*/ 3378 h 6621028"/>
              <a:gd name="connsiteX1" fmla="*/ 7100450 w 7100450"/>
              <a:gd name="connsiteY1" fmla="*/ 74815 h 6621028"/>
              <a:gd name="connsiteX2" fmla="*/ 6943288 w 7100450"/>
              <a:gd name="connsiteY2" fmla="*/ 6604202 h 6621028"/>
              <a:gd name="connsiteX3" fmla="*/ 1156849 w 7100450"/>
              <a:gd name="connsiteY3" fmla="*/ 6232727 h 6621028"/>
              <a:gd name="connsiteX4" fmla="*/ 1728350 w 7100450"/>
              <a:gd name="connsiteY4" fmla="*/ 3378 h 6621028"/>
              <a:gd name="connsiteX0" fmla="*/ 1728350 w 7100450"/>
              <a:gd name="connsiteY0" fmla="*/ 3378 h 8240913"/>
              <a:gd name="connsiteX1" fmla="*/ 7100450 w 7100450"/>
              <a:gd name="connsiteY1" fmla="*/ 74815 h 8240913"/>
              <a:gd name="connsiteX2" fmla="*/ 6943288 w 7100450"/>
              <a:gd name="connsiteY2" fmla="*/ 6604202 h 8240913"/>
              <a:gd name="connsiteX3" fmla="*/ 1156849 w 7100450"/>
              <a:gd name="connsiteY3" fmla="*/ 6232727 h 8240913"/>
              <a:gd name="connsiteX4" fmla="*/ 1728350 w 7100450"/>
              <a:gd name="connsiteY4" fmla="*/ 3378 h 8240913"/>
              <a:gd name="connsiteX0" fmla="*/ 1728350 w 7171888"/>
              <a:gd name="connsiteY0" fmla="*/ 3378 h 9206584"/>
              <a:gd name="connsiteX1" fmla="*/ 7100450 w 7171888"/>
              <a:gd name="connsiteY1" fmla="*/ 74815 h 9206584"/>
              <a:gd name="connsiteX2" fmla="*/ 7171888 w 7171888"/>
              <a:gd name="connsiteY2" fmla="*/ 8922588 h 9206584"/>
              <a:gd name="connsiteX3" fmla="*/ 1156849 w 7171888"/>
              <a:gd name="connsiteY3" fmla="*/ 6232727 h 9206584"/>
              <a:gd name="connsiteX4" fmla="*/ 1728350 w 7171888"/>
              <a:gd name="connsiteY4" fmla="*/ 3378 h 9206584"/>
              <a:gd name="connsiteX0" fmla="*/ 1934570 w 7378108"/>
              <a:gd name="connsiteY0" fmla="*/ 3378 h 9198419"/>
              <a:gd name="connsiteX1" fmla="*/ 7306670 w 7378108"/>
              <a:gd name="connsiteY1" fmla="*/ 74815 h 9198419"/>
              <a:gd name="connsiteX2" fmla="*/ 7378108 w 7378108"/>
              <a:gd name="connsiteY2" fmla="*/ 8922588 h 9198419"/>
              <a:gd name="connsiteX3" fmla="*/ 1020169 w 7378108"/>
              <a:gd name="connsiteY3" fmla="*/ 6212028 h 9198419"/>
              <a:gd name="connsiteX4" fmla="*/ 1934570 w 7378108"/>
              <a:gd name="connsiteY4" fmla="*/ 3378 h 9198419"/>
              <a:gd name="connsiteX0" fmla="*/ 1769476 w 7213014"/>
              <a:gd name="connsiteY0" fmla="*/ 3378 h 9190351"/>
              <a:gd name="connsiteX1" fmla="*/ 7141576 w 7213014"/>
              <a:gd name="connsiteY1" fmla="*/ 74815 h 9190351"/>
              <a:gd name="connsiteX2" fmla="*/ 7213014 w 7213014"/>
              <a:gd name="connsiteY2" fmla="*/ 8922588 h 9190351"/>
              <a:gd name="connsiteX3" fmla="*/ 1126538 w 7213014"/>
              <a:gd name="connsiteY3" fmla="*/ 6191328 h 9190351"/>
              <a:gd name="connsiteX4" fmla="*/ 1769476 w 7213014"/>
              <a:gd name="connsiteY4" fmla="*/ 3378 h 9190351"/>
              <a:gd name="connsiteX0" fmla="*/ 1811581 w 7183682"/>
              <a:gd name="connsiteY0" fmla="*/ 529 h 9622198"/>
              <a:gd name="connsiteX1" fmla="*/ 7112244 w 7183682"/>
              <a:gd name="connsiteY1" fmla="*/ 506663 h 9622198"/>
              <a:gd name="connsiteX2" fmla="*/ 7183682 w 7183682"/>
              <a:gd name="connsiteY2" fmla="*/ 9354436 h 9622198"/>
              <a:gd name="connsiteX3" fmla="*/ 1097206 w 7183682"/>
              <a:gd name="connsiteY3" fmla="*/ 6623176 h 9622198"/>
              <a:gd name="connsiteX4" fmla="*/ 1811581 w 7183682"/>
              <a:gd name="connsiteY4" fmla="*/ 529 h 9622198"/>
              <a:gd name="connsiteX0" fmla="*/ 1722847 w 7094948"/>
              <a:gd name="connsiteY0" fmla="*/ 529 h 9622198"/>
              <a:gd name="connsiteX1" fmla="*/ 7023510 w 7094948"/>
              <a:gd name="connsiteY1" fmla="*/ 506663 h 9622198"/>
              <a:gd name="connsiteX2" fmla="*/ 7094948 w 7094948"/>
              <a:gd name="connsiteY2" fmla="*/ 9354436 h 9622198"/>
              <a:gd name="connsiteX3" fmla="*/ 1008472 w 7094948"/>
              <a:gd name="connsiteY3" fmla="*/ 6623176 h 9622198"/>
              <a:gd name="connsiteX4" fmla="*/ 1722847 w 7094948"/>
              <a:gd name="connsiteY4" fmla="*/ 529 h 9622198"/>
              <a:gd name="connsiteX0" fmla="*/ 1871839 w 7243940"/>
              <a:gd name="connsiteY0" fmla="*/ 529 h 9400769"/>
              <a:gd name="connsiteX1" fmla="*/ 7172502 w 7243940"/>
              <a:gd name="connsiteY1" fmla="*/ 506663 h 9400769"/>
              <a:gd name="connsiteX2" fmla="*/ 7243940 w 7243940"/>
              <a:gd name="connsiteY2" fmla="*/ 9354436 h 9400769"/>
              <a:gd name="connsiteX3" fmla="*/ 928864 w 7243940"/>
              <a:gd name="connsiteY3" fmla="*/ 5857282 h 9400769"/>
              <a:gd name="connsiteX4" fmla="*/ 1871839 w 7243940"/>
              <a:gd name="connsiteY4" fmla="*/ 529 h 9400769"/>
              <a:gd name="connsiteX0" fmla="*/ 1672718 w 7044819"/>
              <a:gd name="connsiteY0" fmla="*/ 529 h 9400769"/>
              <a:gd name="connsiteX1" fmla="*/ 6973381 w 7044819"/>
              <a:gd name="connsiteY1" fmla="*/ 506663 h 9400769"/>
              <a:gd name="connsiteX2" fmla="*/ 7044819 w 7044819"/>
              <a:gd name="connsiteY2" fmla="*/ 9354436 h 9400769"/>
              <a:gd name="connsiteX3" fmla="*/ 729743 w 7044819"/>
              <a:gd name="connsiteY3" fmla="*/ 5857282 h 9400769"/>
              <a:gd name="connsiteX4" fmla="*/ 1672718 w 7044819"/>
              <a:gd name="connsiteY4" fmla="*/ 529 h 9400769"/>
              <a:gd name="connsiteX0" fmla="*/ 1672718 w 7301994"/>
              <a:gd name="connsiteY0" fmla="*/ 3377 h 9403617"/>
              <a:gd name="connsiteX1" fmla="*/ 7301994 w 7301994"/>
              <a:gd name="connsiteY1" fmla="*/ 74815 h 9403617"/>
              <a:gd name="connsiteX2" fmla="*/ 7044819 w 7301994"/>
              <a:gd name="connsiteY2" fmla="*/ 9357284 h 9403617"/>
              <a:gd name="connsiteX3" fmla="*/ 729743 w 7301994"/>
              <a:gd name="connsiteY3" fmla="*/ 5860130 h 9403617"/>
              <a:gd name="connsiteX4" fmla="*/ 1672718 w 7301994"/>
              <a:gd name="connsiteY4" fmla="*/ 3377 h 9403617"/>
              <a:gd name="connsiteX0" fmla="*/ 1672718 w 7301994"/>
              <a:gd name="connsiteY0" fmla="*/ 3377 h 9403617"/>
              <a:gd name="connsiteX1" fmla="*/ 7301994 w 7301994"/>
              <a:gd name="connsiteY1" fmla="*/ 74815 h 9403617"/>
              <a:gd name="connsiteX2" fmla="*/ 7044819 w 7301994"/>
              <a:gd name="connsiteY2" fmla="*/ 9357284 h 9403617"/>
              <a:gd name="connsiteX3" fmla="*/ 729743 w 7301994"/>
              <a:gd name="connsiteY3" fmla="*/ 5860130 h 9403617"/>
              <a:gd name="connsiteX4" fmla="*/ 1672718 w 7301994"/>
              <a:gd name="connsiteY4" fmla="*/ 3377 h 9403617"/>
              <a:gd name="connsiteX0" fmla="*/ 1672718 w 7301994"/>
              <a:gd name="connsiteY0" fmla="*/ 3377 h 9812681"/>
              <a:gd name="connsiteX1" fmla="*/ 7301994 w 7301994"/>
              <a:gd name="connsiteY1" fmla="*/ 74815 h 9812681"/>
              <a:gd name="connsiteX2" fmla="*/ 5716082 w 7301994"/>
              <a:gd name="connsiteY2" fmla="*/ 9812681 h 9812681"/>
              <a:gd name="connsiteX3" fmla="*/ 729743 w 7301994"/>
              <a:gd name="connsiteY3" fmla="*/ 5860130 h 9812681"/>
              <a:gd name="connsiteX4" fmla="*/ 1672718 w 7301994"/>
              <a:gd name="connsiteY4" fmla="*/ 3377 h 9812681"/>
              <a:gd name="connsiteX0" fmla="*/ 1672718 w 7301994"/>
              <a:gd name="connsiteY0" fmla="*/ 3377 h 9812681"/>
              <a:gd name="connsiteX1" fmla="*/ 7301994 w 7301994"/>
              <a:gd name="connsiteY1" fmla="*/ 74815 h 9812681"/>
              <a:gd name="connsiteX2" fmla="*/ 5716082 w 7301994"/>
              <a:gd name="connsiteY2" fmla="*/ 9812681 h 9812681"/>
              <a:gd name="connsiteX3" fmla="*/ 729743 w 7301994"/>
              <a:gd name="connsiteY3" fmla="*/ 5860130 h 9812681"/>
              <a:gd name="connsiteX4" fmla="*/ 1672718 w 7301994"/>
              <a:gd name="connsiteY4" fmla="*/ 3377 h 9812681"/>
              <a:gd name="connsiteX0" fmla="*/ 1672718 w 7301994"/>
              <a:gd name="connsiteY0" fmla="*/ 3377 h 9812681"/>
              <a:gd name="connsiteX1" fmla="*/ 7301994 w 7301994"/>
              <a:gd name="connsiteY1" fmla="*/ 74815 h 9812681"/>
              <a:gd name="connsiteX2" fmla="*/ 5716082 w 7301994"/>
              <a:gd name="connsiteY2" fmla="*/ 9812681 h 9812681"/>
              <a:gd name="connsiteX3" fmla="*/ 729743 w 7301994"/>
              <a:gd name="connsiteY3" fmla="*/ 5860130 h 9812681"/>
              <a:gd name="connsiteX4" fmla="*/ 1672718 w 7301994"/>
              <a:gd name="connsiteY4" fmla="*/ 3377 h 9812681"/>
              <a:gd name="connsiteX0" fmla="*/ 1672718 w 7301994"/>
              <a:gd name="connsiteY0" fmla="*/ 3377 h 9812681"/>
              <a:gd name="connsiteX1" fmla="*/ 7301994 w 7301994"/>
              <a:gd name="connsiteY1" fmla="*/ 74815 h 9812681"/>
              <a:gd name="connsiteX2" fmla="*/ 5716082 w 7301994"/>
              <a:gd name="connsiteY2" fmla="*/ 9812681 h 9812681"/>
              <a:gd name="connsiteX3" fmla="*/ 729743 w 7301994"/>
              <a:gd name="connsiteY3" fmla="*/ 5860130 h 9812681"/>
              <a:gd name="connsiteX4" fmla="*/ 1672718 w 7301994"/>
              <a:gd name="connsiteY4" fmla="*/ 3377 h 9812681"/>
              <a:gd name="connsiteX0" fmla="*/ 1672718 w 7301994"/>
              <a:gd name="connsiteY0" fmla="*/ 3377 h 9812681"/>
              <a:gd name="connsiteX1" fmla="*/ 7301994 w 7301994"/>
              <a:gd name="connsiteY1" fmla="*/ 74815 h 9812681"/>
              <a:gd name="connsiteX2" fmla="*/ 5716082 w 7301994"/>
              <a:gd name="connsiteY2" fmla="*/ 9812681 h 9812681"/>
              <a:gd name="connsiteX3" fmla="*/ 729743 w 7301994"/>
              <a:gd name="connsiteY3" fmla="*/ 5860130 h 9812681"/>
              <a:gd name="connsiteX4" fmla="*/ 1672718 w 7301994"/>
              <a:gd name="connsiteY4" fmla="*/ 3377 h 9812681"/>
              <a:gd name="connsiteX0" fmla="*/ 1672718 w 7301994"/>
              <a:gd name="connsiteY0" fmla="*/ 3377 h 9812681"/>
              <a:gd name="connsiteX1" fmla="*/ 7301994 w 7301994"/>
              <a:gd name="connsiteY1" fmla="*/ 74815 h 9812681"/>
              <a:gd name="connsiteX2" fmla="*/ 5716082 w 7301994"/>
              <a:gd name="connsiteY2" fmla="*/ 9812681 h 9812681"/>
              <a:gd name="connsiteX3" fmla="*/ 729743 w 7301994"/>
              <a:gd name="connsiteY3" fmla="*/ 5860130 h 9812681"/>
              <a:gd name="connsiteX4" fmla="*/ 1672718 w 7301994"/>
              <a:gd name="connsiteY4" fmla="*/ 3377 h 9812681"/>
              <a:gd name="connsiteX0" fmla="*/ 1837622 w 7466898"/>
              <a:gd name="connsiteY0" fmla="*/ 3377 h 9812681"/>
              <a:gd name="connsiteX1" fmla="*/ 7466898 w 7466898"/>
              <a:gd name="connsiteY1" fmla="*/ 74815 h 9812681"/>
              <a:gd name="connsiteX2" fmla="*/ 5880986 w 7466898"/>
              <a:gd name="connsiteY2" fmla="*/ 9812681 h 9812681"/>
              <a:gd name="connsiteX3" fmla="*/ 651759 w 7466898"/>
              <a:gd name="connsiteY3" fmla="*/ 5094234 h 9812681"/>
              <a:gd name="connsiteX4" fmla="*/ 1837622 w 7466898"/>
              <a:gd name="connsiteY4" fmla="*/ 3377 h 9812681"/>
              <a:gd name="connsiteX0" fmla="*/ 1717660 w 7346936"/>
              <a:gd name="connsiteY0" fmla="*/ 3377 h 9812681"/>
              <a:gd name="connsiteX1" fmla="*/ 7346936 w 7346936"/>
              <a:gd name="connsiteY1" fmla="*/ 74815 h 9812681"/>
              <a:gd name="connsiteX2" fmla="*/ 5761024 w 7346936"/>
              <a:gd name="connsiteY2" fmla="*/ 9812681 h 9812681"/>
              <a:gd name="connsiteX3" fmla="*/ 531797 w 7346936"/>
              <a:gd name="connsiteY3" fmla="*/ 5094234 h 9812681"/>
              <a:gd name="connsiteX4" fmla="*/ 1717660 w 7346936"/>
              <a:gd name="connsiteY4" fmla="*/ 3377 h 9812681"/>
              <a:gd name="connsiteX0" fmla="*/ 1717660 w 7346936"/>
              <a:gd name="connsiteY0" fmla="*/ 3377 h 9827381"/>
              <a:gd name="connsiteX1" fmla="*/ 7346936 w 7346936"/>
              <a:gd name="connsiteY1" fmla="*/ 74815 h 9827381"/>
              <a:gd name="connsiteX2" fmla="*/ 5761024 w 7346936"/>
              <a:gd name="connsiteY2" fmla="*/ 9812681 h 9827381"/>
              <a:gd name="connsiteX3" fmla="*/ 531797 w 7346936"/>
              <a:gd name="connsiteY3" fmla="*/ 5094234 h 9827381"/>
              <a:gd name="connsiteX4" fmla="*/ 1717660 w 7346936"/>
              <a:gd name="connsiteY4" fmla="*/ 3377 h 9827381"/>
              <a:gd name="connsiteX0" fmla="*/ 1707727 w 7337003"/>
              <a:gd name="connsiteY0" fmla="*/ 3377 h 9827381"/>
              <a:gd name="connsiteX1" fmla="*/ 7337003 w 7337003"/>
              <a:gd name="connsiteY1" fmla="*/ 74815 h 9827381"/>
              <a:gd name="connsiteX2" fmla="*/ 5751091 w 7337003"/>
              <a:gd name="connsiteY2" fmla="*/ 9812681 h 9827381"/>
              <a:gd name="connsiteX3" fmla="*/ 536152 w 7337003"/>
              <a:gd name="connsiteY3" fmla="*/ 5094234 h 9827381"/>
              <a:gd name="connsiteX4" fmla="*/ 1707727 w 7337003"/>
              <a:gd name="connsiteY4" fmla="*/ 3377 h 9827381"/>
              <a:gd name="connsiteX0" fmla="*/ 1625914 w 7255190"/>
              <a:gd name="connsiteY0" fmla="*/ 3377 h 9827381"/>
              <a:gd name="connsiteX1" fmla="*/ 7255190 w 7255190"/>
              <a:gd name="connsiteY1" fmla="*/ 74815 h 9827381"/>
              <a:gd name="connsiteX2" fmla="*/ 5669278 w 7255190"/>
              <a:gd name="connsiteY2" fmla="*/ 9812681 h 9827381"/>
              <a:gd name="connsiteX3" fmla="*/ 454339 w 7255190"/>
              <a:gd name="connsiteY3" fmla="*/ 5094234 h 9827381"/>
              <a:gd name="connsiteX4" fmla="*/ 1625914 w 7255190"/>
              <a:gd name="connsiteY4" fmla="*/ 3377 h 9827381"/>
              <a:gd name="connsiteX0" fmla="*/ 1625914 w 6183628"/>
              <a:gd name="connsiteY0" fmla="*/ 2240 h 9826244"/>
              <a:gd name="connsiteX1" fmla="*/ 6183628 w 6183628"/>
              <a:gd name="connsiteY1" fmla="*/ 115078 h 9826244"/>
              <a:gd name="connsiteX2" fmla="*/ 5669278 w 6183628"/>
              <a:gd name="connsiteY2" fmla="*/ 9811544 h 9826244"/>
              <a:gd name="connsiteX3" fmla="*/ 454339 w 6183628"/>
              <a:gd name="connsiteY3" fmla="*/ 5093097 h 9826244"/>
              <a:gd name="connsiteX4" fmla="*/ 1625914 w 6183628"/>
              <a:gd name="connsiteY4" fmla="*/ 2240 h 9826244"/>
              <a:gd name="connsiteX0" fmla="*/ 1757966 w 6315680"/>
              <a:gd name="connsiteY0" fmla="*/ 2240 h 9811544"/>
              <a:gd name="connsiteX1" fmla="*/ 6315680 w 6315680"/>
              <a:gd name="connsiteY1" fmla="*/ 115078 h 9811544"/>
              <a:gd name="connsiteX2" fmla="*/ 5801330 w 6315680"/>
              <a:gd name="connsiteY2" fmla="*/ 9811544 h 9811544"/>
              <a:gd name="connsiteX3" fmla="*/ 400654 w 6315680"/>
              <a:gd name="connsiteY3" fmla="*/ 4687775 h 9811544"/>
              <a:gd name="connsiteX4" fmla="*/ 1757966 w 6315680"/>
              <a:gd name="connsiteY4" fmla="*/ 2240 h 9811544"/>
              <a:gd name="connsiteX0" fmla="*/ 1887373 w 6445087"/>
              <a:gd name="connsiteY0" fmla="*/ 2240 h 9811544"/>
              <a:gd name="connsiteX1" fmla="*/ 6445087 w 6445087"/>
              <a:gd name="connsiteY1" fmla="*/ 115078 h 9811544"/>
              <a:gd name="connsiteX2" fmla="*/ 5930737 w 6445087"/>
              <a:gd name="connsiteY2" fmla="*/ 9811544 h 9811544"/>
              <a:gd name="connsiteX3" fmla="*/ 358611 w 6445087"/>
              <a:gd name="connsiteY3" fmla="*/ 4389117 h 9811544"/>
              <a:gd name="connsiteX4" fmla="*/ 1887373 w 6445087"/>
              <a:gd name="connsiteY4" fmla="*/ 2240 h 9811544"/>
              <a:gd name="connsiteX0" fmla="*/ 1904722 w 6462436"/>
              <a:gd name="connsiteY0" fmla="*/ 2240 h 9811544"/>
              <a:gd name="connsiteX1" fmla="*/ 6462436 w 6462436"/>
              <a:gd name="connsiteY1" fmla="*/ 115078 h 9811544"/>
              <a:gd name="connsiteX2" fmla="*/ 5948086 w 6462436"/>
              <a:gd name="connsiteY2" fmla="*/ 9811544 h 9811544"/>
              <a:gd name="connsiteX3" fmla="*/ 375960 w 6462436"/>
              <a:gd name="connsiteY3" fmla="*/ 4389117 h 9811544"/>
              <a:gd name="connsiteX4" fmla="*/ 1904722 w 6462436"/>
              <a:gd name="connsiteY4" fmla="*/ 2240 h 9811544"/>
              <a:gd name="connsiteX0" fmla="*/ 1916819 w 6474533"/>
              <a:gd name="connsiteY0" fmla="*/ 2240 h 9811544"/>
              <a:gd name="connsiteX1" fmla="*/ 6474533 w 6474533"/>
              <a:gd name="connsiteY1" fmla="*/ 115078 h 9811544"/>
              <a:gd name="connsiteX2" fmla="*/ 5960183 w 6474533"/>
              <a:gd name="connsiteY2" fmla="*/ 9811544 h 9811544"/>
              <a:gd name="connsiteX3" fmla="*/ 388057 w 6474533"/>
              <a:gd name="connsiteY3" fmla="*/ 4389117 h 9811544"/>
              <a:gd name="connsiteX4" fmla="*/ 1916819 w 6474533"/>
              <a:gd name="connsiteY4" fmla="*/ 2240 h 9811544"/>
              <a:gd name="connsiteX0" fmla="*/ 1916819 w 6474533"/>
              <a:gd name="connsiteY0" fmla="*/ 1317 h 9895954"/>
              <a:gd name="connsiteX1" fmla="*/ 6474533 w 6474533"/>
              <a:gd name="connsiteY1" fmla="*/ 199488 h 9895954"/>
              <a:gd name="connsiteX2" fmla="*/ 5960183 w 6474533"/>
              <a:gd name="connsiteY2" fmla="*/ 9895954 h 9895954"/>
              <a:gd name="connsiteX3" fmla="*/ 388057 w 6474533"/>
              <a:gd name="connsiteY3" fmla="*/ 4473527 h 9895954"/>
              <a:gd name="connsiteX4" fmla="*/ 1916819 w 6474533"/>
              <a:gd name="connsiteY4" fmla="*/ 1317 h 9895954"/>
              <a:gd name="connsiteX0" fmla="*/ 1916819 w 6488820"/>
              <a:gd name="connsiteY0" fmla="*/ 3430 h 9898067"/>
              <a:gd name="connsiteX1" fmla="*/ 6488820 w 6488820"/>
              <a:gd name="connsiteY1" fmla="*/ 73604 h 9898067"/>
              <a:gd name="connsiteX2" fmla="*/ 5960183 w 6488820"/>
              <a:gd name="connsiteY2" fmla="*/ 9898067 h 9898067"/>
              <a:gd name="connsiteX3" fmla="*/ 388057 w 6488820"/>
              <a:gd name="connsiteY3" fmla="*/ 4475640 h 9898067"/>
              <a:gd name="connsiteX4" fmla="*/ 1916819 w 6488820"/>
              <a:gd name="connsiteY4" fmla="*/ 3430 h 9898067"/>
              <a:gd name="connsiteX0" fmla="*/ 1916819 w 6488820"/>
              <a:gd name="connsiteY0" fmla="*/ 3430 h 10218057"/>
              <a:gd name="connsiteX1" fmla="*/ 6488820 w 6488820"/>
              <a:gd name="connsiteY1" fmla="*/ 73604 h 10218057"/>
              <a:gd name="connsiteX2" fmla="*/ 6031620 w 6488820"/>
              <a:gd name="connsiteY2" fmla="*/ 10218057 h 10218057"/>
              <a:gd name="connsiteX3" fmla="*/ 388057 w 6488820"/>
              <a:gd name="connsiteY3" fmla="*/ 4475640 h 10218057"/>
              <a:gd name="connsiteX4" fmla="*/ 1916819 w 6488820"/>
              <a:gd name="connsiteY4" fmla="*/ 3430 h 10218057"/>
              <a:gd name="connsiteX0" fmla="*/ 1916819 w 6488820"/>
              <a:gd name="connsiteY0" fmla="*/ 3430 h 10218057"/>
              <a:gd name="connsiteX1" fmla="*/ 6488820 w 6488820"/>
              <a:gd name="connsiteY1" fmla="*/ 73604 h 10218057"/>
              <a:gd name="connsiteX2" fmla="*/ 6031620 w 6488820"/>
              <a:gd name="connsiteY2" fmla="*/ 10218057 h 10218057"/>
              <a:gd name="connsiteX3" fmla="*/ 388057 w 6488820"/>
              <a:gd name="connsiteY3" fmla="*/ 4475640 h 10218057"/>
              <a:gd name="connsiteX4" fmla="*/ 1916819 w 6488820"/>
              <a:gd name="connsiteY4" fmla="*/ 3430 h 10218057"/>
              <a:gd name="connsiteX0" fmla="*/ 1916819 w 6488820"/>
              <a:gd name="connsiteY0" fmla="*/ 3430 h 10239389"/>
              <a:gd name="connsiteX1" fmla="*/ 6488820 w 6488820"/>
              <a:gd name="connsiteY1" fmla="*/ 73604 h 10239389"/>
              <a:gd name="connsiteX2" fmla="*/ 6203070 w 6488820"/>
              <a:gd name="connsiteY2" fmla="*/ 10239389 h 10239389"/>
              <a:gd name="connsiteX3" fmla="*/ 388057 w 6488820"/>
              <a:gd name="connsiteY3" fmla="*/ 4475640 h 10239389"/>
              <a:gd name="connsiteX4" fmla="*/ 1916819 w 6488820"/>
              <a:gd name="connsiteY4" fmla="*/ 3430 h 10239389"/>
              <a:gd name="connsiteX0" fmla="*/ 1916819 w 6488820"/>
              <a:gd name="connsiteY0" fmla="*/ 3430 h 10239389"/>
              <a:gd name="connsiteX1" fmla="*/ 6488820 w 6488820"/>
              <a:gd name="connsiteY1" fmla="*/ 73604 h 10239389"/>
              <a:gd name="connsiteX2" fmla="*/ 6203070 w 6488820"/>
              <a:gd name="connsiteY2" fmla="*/ 10239389 h 10239389"/>
              <a:gd name="connsiteX3" fmla="*/ 388057 w 6488820"/>
              <a:gd name="connsiteY3" fmla="*/ 4475640 h 10239389"/>
              <a:gd name="connsiteX4" fmla="*/ 1916819 w 6488820"/>
              <a:gd name="connsiteY4" fmla="*/ 3430 h 10239389"/>
              <a:gd name="connsiteX0" fmla="*/ 1916819 w 6488820"/>
              <a:gd name="connsiteY0" fmla="*/ 3430 h 10239389"/>
              <a:gd name="connsiteX1" fmla="*/ 6488820 w 6488820"/>
              <a:gd name="connsiteY1" fmla="*/ 73604 h 10239389"/>
              <a:gd name="connsiteX2" fmla="*/ 6203070 w 6488820"/>
              <a:gd name="connsiteY2" fmla="*/ 10239389 h 10239389"/>
              <a:gd name="connsiteX3" fmla="*/ 388057 w 6488820"/>
              <a:gd name="connsiteY3" fmla="*/ 4475640 h 10239389"/>
              <a:gd name="connsiteX4" fmla="*/ 1916819 w 6488820"/>
              <a:gd name="connsiteY4" fmla="*/ 3430 h 10239389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388057 w 6345945"/>
              <a:gd name="connsiteY3" fmla="*/ 4476861 h 10240610"/>
              <a:gd name="connsiteX4" fmla="*/ 1916819 w 6345945"/>
              <a:gd name="connsiteY4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388057 w 6345945"/>
              <a:gd name="connsiteY3" fmla="*/ 4476861 h 10240610"/>
              <a:gd name="connsiteX4" fmla="*/ 1916819 w 6345945"/>
              <a:gd name="connsiteY4" fmla="*/ 4651 h 10240610"/>
              <a:gd name="connsiteX0" fmla="*/ 1916819 w 6345945"/>
              <a:gd name="connsiteY0" fmla="*/ 4651 h 10566480"/>
              <a:gd name="connsiteX1" fmla="*/ 6345945 w 6345945"/>
              <a:gd name="connsiteY1" fmla="*/ 53493 h 10566480"/>
              <a:gd name="connsiteX2" fmla="*/ 6203070 w 6345945"/>
              <a:gd name="connsiteY2" fmla="*/ 10240610 h 10566480"/>
              <a:gd name="connsiteX3" fmla="*/ 1386590 w 6345945"/>
              <a:gd name="connsiteY3" fmla="*/ 7628086 h 10566480"/>
              <a:gd name="connsiteX4" fmla="*/ 388057 w 6345945"/>
              <a:gd name="connsiteY4" fmla="*/ 4476861 h 10566480"/>
              <a:gd name="connsiteX5" fmla="*/ 1916819 w 6345945"/>
              <a:gd name="connsiteY5" fmla="*/ 4651 h 10566480"/>
              <a:gd name="connsiteX0" fmla="*/ 1916819 w 6345945"/>
              <a:gd name="connsiteY0" fmla="*/ 4651 h 10566480"/>
              <a:gd name="connsiteX1" fmla="*/ 6345945 w 6345945"/>
              <a:gd name="connsiteY1" fmla="*/ 53493 h 10566480"/>
              <a:gd name="connsiteX2" fmla="*/ 6203070 w 6345945"/>
              <a:gd name="connsiteY2" fmla="*/ 10240610 h 10566480"/>
              <a:gd name="connsiteX3" fmla="*/ 1386590 w 6345945"/>
              <a:gd name="connsiteY3" fmla="*/ 7628086 h 10566480"/>
              <a:gd name="connsiteX4" fmla="*/ 388057 w 6345945"/>
              <a:gd name="connsiteY4" fmla="*/ 4476861 h 10566480"/>
              <a:gd name="connsiteX5" fmla="*/ 1916819 w 6345945"/>
              <a:gd name="connsiteY5" fmla="*/ 4651 h 10566480"/>
              <a:gd name="connsiteX0" fmla="*/ 1916819 w 6345945"/>
              <a:gd name="connsiteY0" fmla="*/ 4651 h 10566480"/>
              <a:gd name="connsiteX1" fmla="*/ 6345945 w 6345945"/>
              <a:gd name="connsiteY1" fmla="*/ 53493 h 10566480"/>
              <a:gd name="connsiteX2" fmla="*/ 6203070 w 6345945"/>
              <a:gd name="connsiteY2" fmla="*/ 10240610 h 10566480"/>
              <a:gd name="connsiteX3" fmla="*/ 1386590 w 6345945"/>
              <a:gd name="connsiteY3" fmla="*/ 7628086 h 10566480"/>
              <a:gd name="connsiteX4" fmla="*/ 388057 w 6345945"/>
              <a:gd name="connsiteY4" fmla="*/ 4476861 h 10566480"/>
              <a:gd name="connsiteX5" fmla="*/ 1916819 w 6345945"/>
              <a:gd name="connsiteY5" fmla="*/ 4651 h 10566480"/>
              <a:gd name="connsiteX0" fmla="*/ 1916819 w 6345945"/>
              <a:gd name="connsiteY0" fmla="*/ 4651 h 10566480"/>
              <a:gd name="connsiteX1" fmla="*/ 6345945 w 6345945"/>
              <a:gd name="connsiteY1" fmla="*/ 53493 h 10566480"/>
              <a:gd name="connsiteX2" fmla="*/ 6203070 w 6345945"/>
              <a:gd name="connsiteY2" fmla="*/ 10240610 h 10566480"/>
              <a:gd name="connsiteX3" fmla="*/ 1386590 w 6345945"/>
              <a:gd name="connsiteY3" fmla="*/ 7628086 h 10566480"/>
              <a:gd name="connsiteX4" fmla="*/ 388057 w 6345945"/>
              <a:gd name="connsiteY4" fmla="*/ 4476861 h 10566480"/>
              <a:gd name="connsiteX5" fmla="*/ 1916819 w 6345945"/>
              <a:gd name="connsiteY5" fmla="*/ 4651 h 10566480"/>
              <a:gd name="connsiteX0" fmla="*/ 1916819 w 6345945"/>
              <a:gd name="connsiteY0" fmla="*/ 4651 h 10730038"/>
              <a:gd name="connsiteX1" fmla="*/ 6345945 w 6345945"/>
              <a:gd name="connsiteY1" fmla="*/ 53493 h 10730038"/>
              <a:gd name="connsiteX2" fmla="*/ 6203070 w 6345945"/>
              <a:gd name="connsiteY2" fmla="*/ 10240610 h 10730038"/>
              <a:gd name="connsiteX3" fmla="*/ 1386590 w 6345945"/>
              <a:gd name="connsiteY3" fmla="*/ 7628086 h 10730038"/>
              <a:gd name="connsiteX4" fmla="*/ 388057 w 6345945"/>
              <a:gd name="connsiteY4" fmla="*/ 4476861 h 10730038"/>
              <a:gd name="connsiteX5" fmla="*/ 1916819 w 6345945"/>
              <a:gd name="connsiteY5" fmla="*/ 4651 h 10730038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386590 w 6345945"/>
              <a:gd name="connsiteY3" fmla="*/ 7628086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386590 w 6345945"/>
              <a:gd name="connsiteY3" fmla="*/ 7628086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386590 w 6345945"/>
              <a:gd name="connsiteY3" fmla="*/ 7926744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443740 w 6345945"/>
              <a:gd name="connsiteY3" fmla="*/ 7948078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443740 w 6345945"/>
              <a:gd name="connsiteY3" fmla="*/ 7948078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443740 w 6345945"/>
              <a:gd name="connsiteY3" fmla="*/ 7948078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443740 w 6345945"/>
              <a:gd name="connsiteY3" fmla="*/ 7948078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402140"/>
              <a:gd name="connsiteX1" fmla="*/ 6345945 w 6345945"/>
              <a:gd name="connsiteY1" fmla="*/ 53493 h 10402140"/>
              <a:gd name="connsiteX2" fmla="*/ 6203070 w 6345945"/>
              <a:gd name="connsiteY2" fmla="*/ 10240610 h 10402140"/>
              <a:gd name="connsiteX3" fmla="*/ 1443740 w 6345945"/>
              <a:gd name="connsiteY3" fmla="*/ 7948078 h 10402140"/>
              <a:gd name="connsiteX4" fmla="*/ 388057 w 6345945"/>
              <a:gd name="connsiteY4" fmla="*/ 4476861 h 10402140"/>
              <a:gd name="connsiteX5" fmla="*/ 1916819 w 6345945"/>
              <a:gd name="connsiteY5" fmla="*/ 4651 h 10402140"/>
              <a:gd name="connsiteX0" fmla="*/ 1916819 w 6345945"/>
              <a:gd name="connsiteY0" fmla="*/ 4651 h 10402140"/>
              <a:gd name="connsiteX1" fmla="*/ 6345945 w 6345945"/>
              <a:gd name="connsiteY1" fmla="*/ 53493 h 10402140"/>
              <a:gd name="connsiteX2" fmla="*/ 6203070 w 6345945"/>
              <a:gd name="connsiteY2" fmla="*/ 10240610 h 10402140"/>
              <a:gd name="connsiteX3" fmla="*/ 1443740 w 6345945"/>
              <a:gd name="connsiteY3" fmla="*/ 7948078 h 10402140"/>
              <a:gd name="connsiteX4" fmla="*/ 388057 w 6345945"/>
              <a:gd name="connsiteY4" fmla="*/ 4476861 h 10402140"/>
              <a:gd name="connsiteX5" fmla="*/ 1916819 w 6345945"/>
              <a:gd name="connsiteY5" fmla="*/ 4651 h 10402140"/>
              <a:gd name="connsiteX0" fmla="*/ 1916819 w 6345945"/>
              <a:gd name="connsiteY0" fmla="*/ 4651 h 10402140"/>
              <a:gd name="connsiteX1" fmla="*/ 6345945 w 6345945"/>
              <a:gd name="connsiteY1" fmla="*/ 53493 h 10402140"/>
              <a:gd name="connsiteX2" fmla="*/ 6203070 w 6345945"/>
              <a:gd name="connsiteY2" fmla="*/ 10240610 h 10402140"/>
              <a:gd name="connsiteX3" fmla="*/ 1443740 w 6345945"/>
              <a:gd name="connsiteY3" fmla="*/ 7948078 h 10402140"/>
              <a:gd name="connsiteX4" fmla="*/ 388057 w 6345945"/>
              <a:gd name="connsiteY4" fmla="*/ 4476861 h 10402140"/>
              <a:gd name="connsiteX5" fmla="*/ 1916819 w 6345945"/>
              <a:gd name="connsiteY5" fmla="*/ 4651 h 10402140"/>
              <a:gd name="connsiteX0" fmla="*/ 1916819 w 6345945"/>
              <a:gd name="connsiteY0" fmla="*/ 4651 h 10402140"/>
              <a:gd name="connsiteX1" fmla="*/ 6345945 w 6345945"/>
              <a:gd name="connsiteY1" fmla="*/ 53493 h 10402140"/>
              <a:gd name="connsiteX2" fmla="*/ 6203070 w 6345945"/>
              <a:gd name="connsiteY2" fmla="*/ 10240610 h 10402140"/>
              <a:gd name="connsiteX3" fmla="*/ 1443740 w 6345945"/>
              <a:gd name="connsiteY3" fmla="*/ 7948078 h 10402140"/>
              <a:gd name="connsiteX4" fmla="*/ 388057 w 6345945"/>
              <a:gd name="connsiteY4" fmla="*/ 4476861 h 10402140"/>
              <a:gd name="connsiteX5" fmla="*/ 1916819 w 6345945"/>
              <a:gd name="connsiteY5" fmla="*/ 4651 h 10402140"/>
              <a:gd name="connsiteX0" fmla="*/ 1916819 w 6345945"/>
              <a:gd name="connsiteY0" fmla="*/ 4651 h 10499265"/>
              <a:gd name="connsiteX1" fmla="*/ 6345945 w 6345945"/>
              <a:gd name="connsiteY1" fmla="*/ 53493 h 10499265"/>
              <a:gd name="connsiteX2" fmla="*/ 6203070 w 6345945"/>
              <a:gd name="connsiteY2" fmla="*/ 10347274 h 10499265"/>
              <a:gd name="connsiteX3" fmla="*/ 1443740 w 6345945"/>
              <a:gd name="connsiteY3" fmla="*/ 7948078 h 10499265"/>
              <a:gd name="connsiteX4" fmla="*/ 388057 w 6345945"/>
              <a:gd name="connsiteY4" fmla="*/ 4476861 h 10499265"/>
              <a:gd name="connsiteX5" fmla="*/ 1916819 w 6345945"/>
              <a:gd name="connsiteY5" fmla="*/ 4651 h 10499265"/>
              <a:gd name="connsiteX0" fmla="*/ 1916819 w 6345945"/>
              <a:gd name="connsiteY0" fmla="*/ 4651 h 10347274"/>
              <a:gd name="connsiteX1" fmla="*/ 6345945 w 6345945"/>
              <a:gd name="connsiteY1" fmla="*/ 53493 h 10347274"/>
              <a:gd name="connsiteX2" fmla="*/ 6203070 w 6345945"/>
              <a:gd name="connsiteY2" fmla="*/ 10347274 h 10347274"/>
              <a:gd name="connsiteX3" fmla="*/ 1443740 w 6345945"/>
              <a:gd name="connsiteY3" fmla="*/ 7948078 h 10347274"/>
              <a:gd name="connsiteX4" fmla="*/ 388057 w 6345945"/>
              <a:gd name="connsiteY4" fmla="*/ 4476861 h 10347274"/>
              <a:gd name="connsiteX5" fmla="*/ 1916819 w 6345945"/>
              <a:gd name="connsiteY5" fmla="*/ 4651 h 10347274"/>
              <a:gd name="connsiteX0" fmla="*/ 1916819 w 6345945"/>
              <a:gd name="connsiteY0" fmla="*/ 4651 h 10347274"/>
              <a:gd name="connsiteX1" fmla="*/ 6345945 w 6345945"/>
              <a:gd name="connsiteY1" fmla="*/ 53493 h 10347274"/>
              <a:gd name="connsiteX2" fmla="*/ 6203070 w 6345945"/>
              <a:gd name="connsiteY2" fmla="*/ 10347274 h 10347274"/>
              <a:gd name="connsiteX3" fmla="*/ 1543753 w 6345945"/>
              <a:gd name="connsiteY3" fmla="*/ 8289403 h 10347274"/>
              <a:gd name="connsiteX4" fmla="*/ 388057 w 6345945"/>
              <a:gd name="connsiteY4" fmla="*/ 4476861 h 10347274"/>
              <a:gd name="connsiteX5" fmla="*/ 1916819 w 6345945"/>
              <a:gd name="connsiteY5" fmla="*/ 4651 h 10347274"/>
              <a:gd name="connsiteX0" fmla="*/ 1916819 w 6345945"/>
              <a:gd name="connsiteY0" fmla="*/ 4651 h 10937740"/>
              <a:gd name="connsiteX1" fmla="*/ 6345945 w 6345945"/>
              <a:gd name="connsiteY1" fmla="*/ 53493 h 10937740"/>
              <a:gd name="connsiteX2" fmla="*/ 6203070 w 6345945"/>
              <a:gd name="connsiteY2" fmla="*/ 10347274 h 10937740"/>
              <a:gd name="connsiteX3" fmla="*/ 2086678 w 6345945"/>
              <a:gd name="connsiteY3" fmla="*/ 10017353 h 10937740"/>
              <a:gd name="connsiteX4" fmla="*/ 388057 w 6345945"/>
              <a:gd name="connsiteY4" fmla="*/ 4476861 h 10937740"/>
              <a:gd name="connsiteX5" fmla="*/ 1916819 w 6345945"/>
              <a:gd name="connsiteY5" fmla="*/ 4651 h 10937740"/>
              <a:gd name="connsiteX0" fmla="*/ 1916819 w 6345945"/>
              <a:gd name="connsiteY0" fmla="*/ 4651 h 10347274"/>
              <a:gd name="connsiteX1" fmla="*/ 6345945 w 6345945"/>
              <a:gd name="connsiteY1" fmla="*/ 53493 h 10347274"/>
              <a:gd name="connsiteX2" fmla="*/ 6203070 w 6345945"/>
              <a:gd name="connsiteY2" fmla="*/ 10347274 h 10347274"/>
              <a:gd name="connsiteX3" fmla="*/ 2086678 w 6345945"/>
              <a:gd name="connsiteY3" fmla="*/ 10017353 h 10347274"/>
              <a:gd name="connsiteX4" fmla="*/ 388057 w 6345945"/>
              <a:gd name="connsiteY4" fmla="*/ 4476861 h 10347274"/>
              <a:gd name="connsiteX5" fmla="*/ 1916819 w 6345945"/>
              <a:gd name="connsiteY5" fmla="*/ 4651 h 10347274"/>
              <a:gd name="connsiteX0" fmla="*/ 1916819 w 6345945"/>
              <a:gd name="connsiteY0" fmla="*/ 4651 h 10347274"/>
              <a:gd name="connsiteX1" fmla="*/ 6345945 w 6345945"/>
              <a:gd name="connsiteY1" fmla="*/ 53493 h 10347274"/>
              <a:gd name="connsiteX2" fmla="*/ 6203070 w 6345945"/>
              <a:gd name="connsiteY2" fmla="*/ 10347274 h 10347274"/>
              <a:gd name="connsiteX3" fmla="*/ 2086678 w 6345945"/>
              <a:gd name="connsiteY3" fmla="*/ 10017353 h 10347274"/>
              <a:gd name="connsiteX4" fmla="*/ 388057 w 6345945"/>
              <a:gd name="connsiteY4" fmla="*/ 4476861 h 10347274"/>
              <a:gd name="connsiteX5" fmla="*/ 1916819 w 6345945"/>
              <a:gd name="connsiteY5" fmla="*/ 4651 h 10347274"/>
              <a:gd name="connsiteX0" fmla="*/ 1916819 w 6345945"/>
              <a:gd name="connsiteY0" fmla="*/ 4651 h 10347274"/>
              <a:gd name="connsiteX1" fmla="*/ 6345945 w 6345945"/>
              <a:gd name="connsiteY1" fmla="*/ 53493 h 10347274"/>
              <a:gd name="connsiteX2" fmla="*/ 6203070 w 6345945"/>
              <a:gd name="connsiteY2" fmla="*/ 10347274 h 10347274"/>
              <a:gd name="connsiteX3" fmla="*/ 2029528 w 6345945"/>
              <a:gd name="connsiteY3" fmla="*/ 9846691 h 10347274"/>
              <a:gd name="connsiteX4" fmla="*/ 388057 w 6345945"/>
              <a:gd name="connsiteY4" fmla="*/ 4476861 h 10347274"/>
              <a:gd name="connsiteX5" fmla="*/ 1916819 w 6345945"/>
              <a:gd name="connsiteY5" fmla="*/ 4651 h 10347274"/>
              <a:gd name="connsiteX0" fmla="*/ 1916819 w 6345945"/>
              <a:gd name="connsiteY0" fmla="*/ 4651 h 10347274"/>
              <a:gd name="connsiteX1" fmla="*/ 6345945 w 6345945"/>
              <a:gd name="connsiteY1" fmla="*/ 53493 h 10347274"/>
              <a:gd name="connsiteX2" fmla="*/ 6203070 w 6345945"/>
              <a:gd name="connsiteY2" fmla="*/ 10347274 h 10347274"/>
              <a:gd name="connsiteX3" fmla="*/ 2015241 w 6345945"/>
              <a:gd name="connsiteY3" fmla="*/ 9868025 h 10347274"/>
              <a:gd name="connsiteX4" fmla="*/ 388057 w 6345945"/>
              <a:gd name="connsiteY4" fmla="*/ 4476861 h 10347274"/>
              <a:gd name="connsiteX5" fmla="*/ 1916819 w 6345945"/>
              <a:gd name="connsiteY5" fmla="*/ 4651 h 10347274"/>
              <a:gd name="connsiteX0" fmla="*/ 1916819 w 6345945"/>
              <a:gd name="connsiteY0" fmla="*/ 4651 h 10219278"/>
              <a:gd name="connsiteX1" fmla="*/ 6345945 w 6345945"/>
              <a:gd name="connsiteY1" fmla="*/ 53493 h 10219278"/>
              <a:gd name="connsiteX2" fmla="*/ 6145920 w 6345945"/>
              <a:gd name="connsiteY2" fmla="*/ 10219278 h 10219278"/>
              <a:gd name="connsiteX3" fmla="*/ 2015241 w 6345945"/>
              <a:gd name="connsiteY3" fmla="*/ 9868025 h 10219278"/>
              <a:gd name="connsiteX4" fmla="*/ 388057 w 6345945"/>
              <a:gd name="connsiteY4" fmla="*/ 4476861 h 10219278"/>
              <a:gd name="connsiteX5" fmla="*/ 1916819 w 6345945"/>
              <a:gd name="connsiteY5" fmla="*/ 4651 h 10219278"/>
              <a:gd name="connsiteX0" fmla="*/ 1916819 w 6345945"/>
              <a:gd name="connsiteY0" fmla="*/ 4651 h 10091282"/>
              <a:gd name="connsiteX1" fmla="*/ 6345945 w 6345945"/>
              <a:gd name="connsiteY1" fmla="*/ 53493 h 10091282"/>
              <a:gd name="connsiteX2" fmla="*/ 6117345 w 6345945"/>
              <a:gd name="connsiteY2" fmla="*/ 10091282 h 10091282"/>
              <a:gd name="connsiteX3" fmla="*/ 2015241 w 6345945"/>
              <a:gd name="connsiteY3" fmla="*/ 9868025 h 10091282"/>
              <a:gd name="connsiteX4" fmla="*/ 388057 w 6345945"/>
              <a:gd name="connsiteY4" fmla="*/ 4476861 h 10091282"/>
              <a:gd name="connsiteX5" fmla="*/ 1916819 w 6345945"/>
              <a:gd name="connsiteY5" fmla="*/ 4651 h 10091282"/>
              <a:gd name="connsiteX0" fmla="*/ 1916819 w 6345945"/>
              <a:gd name="connsiteY0" fmla="*/ 4651 h 10197946"/>
              <a:gd name="connsiteX1" fmla="*/ 6345945 w 6345945"/>
              <a:gd name="connsiteY1" fmla="*/ 53493 h 10197946"/>
              <a:gd name="connsiteX2" fmla="*/ 6088770 w 6345945"/>
              <a:gd name="connsiteY2" fmla="*/ 10197946 h 10197946"/>
              <a:gd name="connsiteX3" fmla="*/ 2015241 w 6345945"/>
              <a:gd name="connsiteY3" fmla="*/ 9868025 h 10197946"/>
              <a:gd name="connsiteX4" fmla="*/ 388057 w 6345945"/>
              <a:gd name="connsiteY4" fmla="*/ 4476861 h 10197946"/>
              <a:gd name="connsiteX5" fmla="*/ 1916819 w 6345945"/>
              <a:gd name="connsiteY5" fmla="*/ 4651 h 10197946"/>
              <a:gd name="connsiteX0" fmla="*/ 1916819 w 6345945"/>
              <a:gd name="connsiteY0" fmla="*/ 4651 h 10197946"/>
              <a:gd name="connsiteX1" fmla="*/ 6345945 w 6345945"/>
              <a:gd name="connsiteY1" fmla="*/ 53493 h 10197946"/>
              <a:gd name="connsiteX2" fmla="*/ 6088770 w 6345945"/>
              <a:gd name="connsiteY2" fmla="*/ 10197946 h 10197946"/>
              <a:gd name="connsiteX3" fmla="*/ 2015241 w 6345945"/>
              <a:gd name="connsiteY3" fmla="*/ 9868025 h 10197946"/>
              <a:gd name="connsiteX4" fmla="*/ 388057 w 6345945"/>
              <a:gd name="connsiteY4" fmla="*/ 4476861 h 10197946"/>
              <a:gd name="connsiteX5" fmla="*/ 1916819 w 6345945"/>
              <a:gd name="connsiteY5" fmla="*/ 4651 h 10197946"/>
              <a:gd name="connsiteX0" fmla="*/ 1916819 w 6345945"/>
              <a:gd name="connsiteY0" fmla="*/ 4651 h 10197946"/>
              <a:gd name="connsiteX1" fmla="*/ 6345945 w 6345945"/>
              <a:gd name="connsiteY1" fmla="*/ 53493 h 10197946"/>
              <a:gd name="connsiteX2" fmla="*/ 6088770 w 6345945"/>
              <a:gd name="connsiteY2" fmla="*/ 10197946 h 10197946"/>
              <a:gd name="connsiteX3" fmla="*/ 2043816 w 6345945"/>
              <a:gd name="connsiteY3" fmla="*/ 9996022 h 10197946"/>
              <a:gd name="connsiteX4" fmla="*/ 388057 w 6345945"/>
              <a:gd name="connsiteY4" fmla="*/ 4476861 h 10197946"/>
              <a:gd name="connsiteX5" fmla="*/ 1916819 w 6345945"/>
              <a:gd name="connsiteY5" fmla="*/ 4651 h 10197946"/>
              <a:gd name="connsiteX0" fmla="*/ 1916819 w 6345945"/>
              <a:gd name="connsiteY0" fmla="*/ 4651 h 10197946"/>
              <a:gd name="connsiteX1" fmla="*/ 6345945 w 6345945"/>
              <a:gd name="connsiteY1" fmla="*/ 53493 h 10197946"/>
              <a:gd name="connsiteX2" fmla="*/ 6088770 w 6345945"/>
              <a:gd name="connsiteY2" fmla="*/ 10197946 h 10197946"/>
              <a:gd name="connsiteX3" fmla="*/ 2029529 w 6345945"/>
              <a:gd name="connsiteY3" fmla="*/ 10081354 h 10197946"/>
              <a:gd name="connsiteX4" fmla="*/ 388057 w 6345945"/>
              <a:gd name="connsiteY4" fmla="*/ 4476861 h 10197946"/>
              <a:gd name="connsiteX5" fmla="*/ 1916819 w 6345945"/>
              <a:gd name="connsiteY5" fmla="*/ 4651 h 10197946"/>
              <a:gd name="connsiteX0" fmla="*/ 1916819 w 6345945"/>
              <a:gd name="connsiteY0" fmla="*/ 4651 h 10155281"/>
              <a:gd name="connsiteX1" fmla="*/ 6345945 w 6345945"/>
              <a:gd name="connsiteY1" fmla="*/ 53493 h 10155281"/>
              <a:gd name="connsiteX2" fmla="*/ 6088770 w 6345945"/>
              <a:gd name="connsiteY2" fmla="*/ 10155281 h 10155281"/>
              <a:gd name="connsiteX3" fmla="*/ 2029529 w 6345945"/>
              <a:gd name="connsiteY3" fmla="*/ 10081354 h 10155281"/>
              <a:gd name="connsiteX4" fmla="*/ 388057 w 6345945"/>
              <a:gd name="connsiteY4" fmla="*/ 4476861 h 10155281"/>
              <a:gd name="connsiteX5" fmla="*/ 1916819 w 6345945"/>
              <a:gd name="connsiteY5" fmla="*/ 4651 h 10155281"/>
              <a:gd name="connsiteX0" fmla="*/ 1916819 w 6345945"/>
              <a:gd name="connsiteY0" fmla="*/ 4651 h 10283277"/>
              <a:gd name="connsiteX1" fmla="*/ 6345945 w 6345945"/>
              <a:gd name="connsiteY1" fmla="*/ 53493 h 10283277"/>
              <a:gd name="connsiteX2" fmla="*/ 6060195 w 6345945"/>
              <a:gd name="connsiteY2" fmla="*/ 10283277 h 10283277"/>
              <a:gd name="connsiteX3" fmla="*/ 2029529 w 6345945"/>
              <a:gd name="connsiteY3" fmla="*/ 10081354 h 10283277"/>
              <a:gd name="connsiteX4" fmla="*/ 388057 w 6345945"/>
              <a:gd name="connsiteY4" fmla="*/ 4476861 h 10283277"/>
              <a:gd name="connsiteX5" fmla="*/ 1916819 w 6345945"/>
              <a:gd name="connsiteY5" fmla="*/ 4651 h 10283277"/>
              <a:gd name="connsiteX0" fmla="*/ 1916819 w 6345945"/>
              <a:gd name="connsiteY0" fmla="*/ 4651 h 10091282"/>
              <a:gd name="connsiteX1" fmla="*/ 6345945 w 6345945"/>
              <a:gd name="connsiteY1" fmla="*/ 53493 h 10091282"/>
              <a:gd name="connsiteX2" fmla="*/ 6045908 w 6345945"/>
              <a:gd name="connsiteY2" fmla="*/ 10091282 h 10091282"/>
              <a:gd name="connsiteX3" fmla="*/ 2029529 w 6345945"/>
              <a:gd name="connsiteY3" fmla="*/ 10081354 h 10091282"/>
              <a:gd name="connsiteX4" fmla="*/ 388057 w 6345945"/>
              <a:gd name="connsiteY4" fmla="*/ 4476861 h 10091282"/>
              <a:gd name="connsiteX5" fmla="*/ 1916819 w 6345945"/>
              <a:gd name="connsiteY5" fmla="*/ 4651 h 10091282"/>
              <a:gd name="connsiteX0" fmla="*/ 1916819 w 6345945"/>
              <a:gd name="connsiteY0" fmla="*/ 4651 h 10188019"/>
              <a:gd name="connsiteX1" fmla="*/ 6345945 w 6345945"/>
              <a:gd name="connsiteY1" fmla="*/ 53493 h 10188019"/>
              <a:gd name="connsiteX2" fmla="*/ 6045908 w 6345945"/>
              <a:gd name="connsiteY2" fmla="*/ 10091282 h 10188019"/>
              <a:gd name="connsiteX3" fmla="*/ 2100967 w 6345945"/>
              <a:gd name="connsiteY3" fmla="*/ 10188019 h 10188019"/>
              <a:gd name="connsiteX4" fmla="*/ 388057 w 6345945"/>
              <a:gd name="connsiteY4" fmla="*/ 4476861 h 10188019"/>
              <a:gd name="connsiteX5" fmla="*/ 1916819 w 6345945"/>
              <a:gd name="connsiteY5" fmla="*/ 4651 h 10188019"/>
              <a:gd name="connsiteX0" fmla="*/ 1916819 w 6345945"/>
              <a:gd name="connsiteY0" fmla="*/ 4651 h 10188019"/>
              <a:gd name="connsiteX1" fmla="*/ 6345945 w 6345945"/>
              <a:gd name="connsiteY1" fmla="*/ 53493 h 10188019"/>
              <a:gd name="connsiteX2" fmla="*/ 6017333 w 6345945"/>
              <a:gd name="connsiteY2" fmla="*/ 10176613 h 10188019"/>
              <a:gd name="connsiteX3" fmla="*/ 2100967 w 6345945"/>
              <a:gd name="connsiteY3" fmla="*/ 10188019 h 10188019"/>
              <a:gd name="connsiteX4" fmla="*/ 388057 w 6345945"/>
              <a:gd name="connsiteY4" fmla="*/ 4476861 h 10188019"/>
              <a:gd name="connsiteX5" fmla="*/ 1916819 w 6345945"/>
              <a:gd name="connsiteY5" fmla="*/ 4651 h 10188019"/>
              <a:gd name="connsiteX0" fmla="*/ 1415780 w 6616431"/>
              <a:gd name="connsiteY0" fmla="*/ 783665 h 10135056"/>
              <a:gd name="connsiteX1" fmla="*/ 6616431 w 6616431"/>
              <a:gd name="connsiteY1" fmla="*/ 530 h 10135056"/>
              <a:gd name="connsiteX2" fmla="*/ 6287819 w 6616431"/>
              <a:gd name="connsiteY2" fmla="*/ 10123650 h 10135056"/>
              <a:gd name="connsiteX3" fmla="*/ 2371453 w 6616431"/>
              <a:gd name="connsiteY3" fmla="*/ 10135056 h 10135056"/>
              <a:gd name="connsiteX4" fmla="*/ 658543 w 6616431"/>
              <a:gd name="connsiteY4" fmla="*/ 4423898 h 10135056"/>
              <a:gd name="connsiteX5" fmla="*/ 1415780 w 6616431"/>
              <a:gd name="connsiteY5" fmla="*/ 783665 h 10135056"/>
              <a:gd name="connsiteX0" fmla="*/ 1243772 w 6444423"/>
              <a:gd name="connsiteY0" fmla="*/ 783665 h 10135056"/>
              <a:gd name="connsiteX1" fmla="*/ 6444423 w 6444423"/>
              <a:gd name="connsiteY1" fmla="*/ 530 h 10135056"/>
              <a:gd name="connsiteX2" fmla="*/ 6115811 w 6444423"/>
              <a:gd name="connsiteY2" fmla="*/ 10123650 h 10135056"/>
              <a:gd name="connsiteX3" fmla="*/ 2199445 w 6444423"/>
              <a:gd name="connsiteY3" fmla="*/ 10135056 h 10135056"/>
              <a:gd name="connsiteX4" fmla="*/ 486535 w 6444423"/>
              <a:gd name="connsiteY4" fmla="*/ 4423898 h 10135056"/>
              <a:gd name="connsiteX5" fmla="*/ 1243772 w 6444423"/>
              <a:gd name="connsiteY5" fmla="*/ 783665 h 10135056"/>
              <a:gd name="connsiteX0" fmla="*/ 1243772 w 6444423"/>
              <a:gd name="connsiteY0" fmla="*/ 788615 h 10140006"/>
              <a:gd name="connsiteX1" fmla="*/ 6444423 w 6444423"/>
              <a:gd name="connsiteY1" fmla="*/ 5480 h 10140006"/>
              <a:gd name="connsiteX2" fmla="*/ 6115811 w 6444423"/>
              <a:gd name="connsiteY2" fmla="*/ 10128600 h 10140006"/>
              <a:gd name="connsiteX3" fmla="*/ 2199445 w 6444423"/>
              <a:gd name="connsiteY3" fmla="*/ 10140006 h 10140006"/>
              <a:gd name="connsiteX4" fmla="*/ 486535 w 6444423"/>
              <a:gd name="connsiteY4" fmla="*/ 4428848 h 10140006"/>
              <a:gd name="connsiteX5" fmla="*/ 1243772 w 6444423"/>
              <a:gd name="connsiteY5" fmla="*/ 788615 h 10140006"/>
              <a:gd name="connsiteX0" fmla="*/ 1243772 w 6444423"/>
              <a:gd name="connsiteY0" fmla="*/ 822467 h 10173858"/>
              <a:gd name="connsiteX1" fmla="*/ 6444423 w 6444423"/>
              <a:gd name="connsiteY1" fmla="*/ 39332 h 10173858"/>
              <a:gd name="connsiteX2" fmla="*/ 6115811 w 6444423"/>
              <a:gd name="connsiteY2" fmla="*/ 10162452 h 10173858"/>
              <a:gd name="connsiteX3" fmla="*/ 2199445 w 6444423"/>
              <a:gd name="connsiteY3" fmla="*/ 10173858 h 10173858"/>
              <a:gd name="connsiteX4" fmla="*/ 486535 w 6444423"/>
              <a:gd name="connsiteY4" fmla="*/ 4462700 h 10173858"/>
              <a:gd name="connsiteX5" fmla="*/ 1243772 w 6444423"/>
              <a:gd name="connsiteY5" fmla="*/ 822467 h 10173858"/>
              <a:gd name="connsiteX0" fmla="*/ 1319143 w 6405494"/>
              <a:gd name="connsiteY0" fmla="*/ 710255 h 10232309"/>
              <a:gd name="connsiteX1" fmla="*/ 6405494 w 6405494"/>
              <a:gd name="connsiteY1" fmla="*/ 97783 h 10232309"/>
              <a:gd name="connsiteX2" fmla="*/ 6076882 w 6405494"/>
              <a:gd name="connsiteY2" fmla="*/ 10220903 h 10232309"/>
              <a:gd name="connsiteX3" fmla="*/ 2160516 w 6405494"/>
              <a:gd name="connsiteY3" fmla="*/ 10232309 h 10232309"/>
              <a:gd name="connsiteX4" fmla="*/ 447606 w 6405494"/>
              <a:gd name="connsiteY4" fmla="*/ 4521151 h 10232309"/>
              <a:gd name="connsiteX5" fmla="*/ 1319143 w 6405494"/>
              <a:gd name="connsiteY5" fmla="*/ 710255 h 10232309"/>
              <a:gd name="connsiteX0" fmla="*/ 1315330 w 6401681"/>
              <a:gd name="connsiteY0" fmla="*/ 710255 h 10232309"/>
              <a:gd name="connsiteX1" fmla="*/ 6401681 w 6401681"/>
              <a:gd name="connsiteY1" fmla="*/ 97783 h 10232309"/>
              <a:gd name="connsiteX2" fmla="*/ 6073069 w 6401681"/>
              <a:gd name="connsiteY2" fmla="*/ 10220903 h 10232309"/>
              <a:gd name="connsiteX3" fmla="*/ 2156703 w 6401681"/>
              <a:gd name="connsiteY3" fmla="*/ 10232309 h 10232309"/>
              <a:gd name="connsiteX4" fmla="*/ 443793 w 6401681"/>
              <a:gd name="connsiteY4" fmla="*/ 4521151 h 10232309"/>
              <a:gd name="connsiteX5" fmla="*/ 1315330 w 6401681"/>
              <a:gd name="connsiteY5" fmla="*/ 710255 h 10232309"/>
              <a:gd name="connsiteX0" fmla="*/ 1315330 w 6401681"/>
              <a:gd name="connsiteY0" fmla="*/ 617397 h 10139451"/>
              <a:gd name="connsiteX1" fmla="*/ 6401681 w 6401681"/>
              <a:gd name="connsiteY1" fmla="*/ 4925 h 10139451"/>
              <a:gd name="connsiteX2" fmla="*/ 6073069 w 6401681"/>
              <a:gd name="connsiteY2" fmla="*/ 10128045 h 10139451"/>
              <a:gd name="connsiteX3" fmla="*/ 2156703 w 6401681"/>
              <a:gd name="connsiteY3" fmla="*/ 10139451 h 10139451"/>
              <a:gd name="connsiteX4" fmla="*/ 443793 w 6401681"/>
              <a:gd name="connsiteY4" fmla="*/ 4428293 h 10139451"/>
              <a:gd name="connsiteX5" fmla="*/ 1315330 w 6401681"/>
              <a:gd name="connsiteY5" fmla="*/ 617397 h 10139451"/>
              <a:gd name="connsiteX0" fmla="*/ 1354719 w 6383920"/>
              <a:gd name="connsiteY0" fmla="*/ 597120 h 10140507"/>
              <a:gd name="connsiteX1" fmla="*/ 6383920 w 6383920"/>
              <a:gd name="connsiteY1" fmla="*/ 5981 h 10140507"/>
              <a:gd name="connsiteX2" fmla="*/ 6055308 w 6383920"/>
              <a:gd name="connsiteY2" fmla="*/ 10129101 h 10140507"/>
              <a:gd name="connsiteX3" fmla="*/ 2138942 w 6383920"/>
              <a:gd name="connsiteY3" fmla="*/ 10140507 h 10140507"/>
              <a:gd name="connsiteX4" fmla="*/ 426032 w 6383920"/>
              <a:gd name="connsiteY4" fmla="*/ 4429349 h 10140507"/>
              <a:gd name="connsiteX5" fmla="*/ 1354719 w 6383920"/>
              <a:gd name="connsiteY5" fmla="*/ 597120 h 10140507"/>
              <a:gd name="connsiteX0" fmla="*/ 1354719 w 6383920"/>
              <a:gd name="connsiteY0" fmla="*/ 1362866 h 10906253"/>
              <a:gd name="connsiteX1" fmla="*/ 4205161 w 6383920"/>
              <a:gd name="connsiteY1" fmla="*/ 773201 h 10906253"/>
              <a:gd name="connsiteX2" fmla="*/ 6383920 w 6383920"/>
              <a:gd name="connsiteY2" fmla="*/ 771727 h 10906253"/>
              <a:gd name="connsiteX3" fmla="*/ 6055308 w 6383920"/>
              <a:gd name="connsiteY3" fmla="*/ 10894847 h 10906253"/>
              <a:gd name="connsiteX4" fmla="*/ 2138942 w 6383920"/>
              <a:gd name="connsiteY4" fmla="*/ 10906253 h 10906253"/>
              <a:gd name="connsiteX5" fmla="*/ 426032 w 6383920"/>
              <a:gd name="connsiteY5" fmla="*/ 5195095 h 10906253"/>
              <a:gd name="connsiteX6" fmla="*/ 1354719 w 6383920"/>
              <a:gd name="connsiteY6" fmla="*/ 1362866 h 10906253"/>
              <a:gd name="connsiteX0" fmla="*/ 1354719 w 6383920"/>
              <a:gd name="connsiteY0" fmla="*/ 1362867 h 10906254"/>
              <a:gd name="connsiteX1" fmla="*/ 4205161 w 6383920"/>
              <a:gd name="connsiteY1" fmla="*/ 773202 h 10906254"/>
              <a:gd name="connsiteX2" fmla="*/ 6383920 w 6383920"/>
              <a:gd name="connsiteY2" fmla="*/ 771728 h 10906254"/>
              <a:gd name="connsiteX3" fmla="*/ 6055308 w 6383920"/>
              <a:gd name="connsiteY3" fmla="*/ 10894848 h 10906254"/>
              <a:gd name="connsiteX4" fmla="*/ 2138942 w 6383920"/>
              <a:gd name="connsiteY4" fmla="*/ 10906254 h 10906254"/>
              <a:gd name="connsiteX5" fmla="*/ 426032 w 6383920"/>
              <a:gd name="connsiteY5" fmla="*/ 5195096 h 10906254"/>
              <a:gd name="connsiteX6" fmla="*/ 1354719 w 6383920"/>
              <a:gd name="connsiteY6" fmla="*/ 1362867 h 10906254"/>
              <a:gd name="connsiteX0" fmla="*/ 1354719 w 6383920"/>
              <a:gd name="connsiteY0" fmla="*/ 1334008 h 10877395"/>
              <a:gd name="connsiteX1" fmla="*/ 4205161 w 6383920"/>
              <a:gd name="connsiteY1" fmla="*/ 744343 h 10877395"/>
              <a:gd name="connsiteX2" fmla="*/ 6383920 w 6383920"/>
              <a:gd name="connsiteY2" fmla="*/ 742869 h 10877395"/>
              <a:gd name="connsiteX3" fmla="*/ 6055308 w 6383920"/>
              <a:gd name="connsiteY3" fmla="*/ 10865989 h 10877395"/>
              <a:gd name="connsiteX4" fmla="*/ 2138942 w 6383920"/>
              <a:gd name="connsiteY4" fmla="*/ 10877395 h 10877395"/>
              <a:gd name="connsiteX5" fmla="*/ 426032 w 6383920"/>
              <a:gd name="connsiteY5" fmla="*/ 5166237 h 10877395"/>
              <a:gd name="connsiteX6" fmla="*/ 1354719 w 6383920"/>
              <a:gd name="connsiteY6" fmla="*/ 1334008 h 10877395"/>
              <a:gd name="connsiteX0" fmla="*/ 1354719 w 6383920"/>
              <a:gd name="connsiteY0" fmla="*/ 591200 h 10134587"/>
              <a:gd name="connsiteX1" fmla="*/ 4205161 w 6383920"/>
              <a:gd name="connsiteY1" fmla="*/ 1535 h 10134587"/>
              <a:gd name="connsiteX2" fmla="*/ 6383920 w 6383920"/>
              <a:gd name="connsiteY2" fmla="*/ 61 h 10134587"/>
              <a:gd name="connsiteX3" fmla="*/ 6055308 w 6383920"/>
              <a:gd name="connsiteY3" fmla="*/ 10123181 h 10134587"/>
              <a:gd name="connsiteX4" fmla="*/ 2138942 w 6383920"/>
              <a:gd name="connsiteY4" fmla="*/ 10134587 h 10134587"/>
              <a:gd name="connsiteX5" fmla="*/ 426032 w 6383920"/>
              <a:gd name="connsiteY5" fmla="*/ 4423429 h 10134587"/>
              <a:gd name="connsiteX6" fmla="*/ 1354719 w 6383920"/>
              <a:gd name="connsiteY6" fmla="*/ 591200 h 10134587"/>
              <a:gd name="connsiteX0" fmla="*/ 1438248 w 6467449"/>
              <a:gd name="connsiteY0" fmla="*/ 591200 h 10134587"/>
              <a:gd name="connsiteX1" fmla="*/ 4288690 w 6467449"/>
              <a:gd name="connsiteY1" fmla="*/ 1535 h 10134587"/>
              <a:gd name="connsiteX2" fmla="*/ 6467449 w 6467449"/>
              <a:gd name="connsiteY2" fmla="*/ 61 h 10134587"/>
              <a:gd name="connsiteX3" fmla="*/ 6138837 w 6467449"/>
              <a:gd name="connsiteY3" fmla="*/ 10123181 h 10134587"/>
              <a:gd name="connsiteX4" fmla="*/ 2222471 w 6467449"/>
              <a:gd name="connsiteY4" fmla="*/ 10134587 h 10134587"/>
              <a:gd name="connsiteX5" fmla="*/ 509561 w 6467449"/>
              <a:gd name="connsiteY5" fmla="*/ 4423429 h 10134587"/>
              <a:gd name="connsiteX6" fmla="*/ 45302 w 6467449"/>
              <a:gd name="connsiteY6" fmla="*/ 2476135 h 10134587"/>
              <a:gd name="connsiteX7" fmla="*/ 1438248 w 6467449"/>
              <a:gd name="connsiteY7" fmla="*/ 591200 h 10134587"/>
              <a:gd name="connsiteX0" fmla="*/ 1438248 w 6467449"/>
              <a:gd name="connsiteY0" fmla="*/ 591200 h 10134587"/>
              <a:gd name="connsiteX1" fmla="*/ 4288690 w 6467449"/>
              <a:gd name="connsiteY1" fmla="*/ 1535 h 10134587"/>
              <a:gd name="connsiteX2" fmla="*/ 6467449 w 6467449"/>
              <a:gd name="connsiteY2" fmla="*/ 61 h 10134587"/>
              <a:gd name="connsiteX3" fmla="*/ 6138837 w 6467449"/>
              <a:gd name="connsiteY3" fmla="*/ 10123181 h 10134587"/>
              <a:gd name="connsiteX4" fmla="*/ 2222471 w 6467449"/>
              <a:gd name="connsiteY4" fmla="*/ 10134587 h 10134587"/>
              <a:gd name="connsiteX5" fmla="*/ 509561 w 6467449"/>
              <a:gd name="connsiteY5" fmla="*/ 4423429 h 10134587"/>
              <a:gd name="connsiteX6" fmla="*/ 45302 w 6467449"/>
              <a:gd name="connsiteY6" fmla="*/ 2476135 h 10134587"/>
              <a:gd name="connsiteX7" fmla="*/ 1438248 w 6467449"/>
              <a:gd name="connsiteY7" fmla="*/ 591200 h 10134587"/>
              <a:gd name="connsiteX0" fmla="*/ 1438248 w 6467449"/>
              <a:gd name="connsiteY0" fmla="*/ 591200 h 10134587"/>
              <a:gd name="connsiteX1" fmla="*/ 4288690 w 6467449"/>
              <a:gd name="connsiteY1" fmla="*/ 1535 h 10134587"/>
              <a:gd name="connsiteX2" fmla="*/ 6467449 w 6467449"/>
              <a:gd name="connsiteY2" fmla="*/ 61 h 10134587"/>
              <a:gd name="connsiteX3" fmla="*/ 6138837 w 6467449"/>
              <a:gd name="connsiteY3" fmla="*/ 10123181 h 10134587"/>
              <a:gd name="connsiteX4" fmla="*/ 2222471 w 6467449"/>
              <a:gd name="connsiteY4" fmla="*/ 10134587 h 10134587"/>
              <a:gd name="connsiteX5" fmla="*/ 509561 w 6467449"/>
              <a:gd name="connsiteY5" fmla="*/ 4423429 h 10134587"/>
              <a:gd name="connsiteX6" fmla="*/ 45302 w 6467449"/>
              <a:gd name="connsiteY6" fmla="*/ 2476135 h 10134587"/>
              <a:gd name="connsiteX7" fmla="*/ 1438248 w 6467449"/>
              <a:gd name="connsiteY7" fmla="*/ 591200 h 10134587"/>
              <a:gd name="connsiteX0" fmla="*/ 1481110 w 6467449"/>
              <a:gd name="connsiteY0" fmla="*/ 612533 h 10134587"/>
              <a:gd name="connsiteX1" fmla="*/ 4288690 w 6467449"/>
              <a:gd name="connsiteY1" fmla="*/ 1535 h 10134587"/>
              <a:gd name="connsiteX2" fmla="*/ 6467449 w 6467449"/>
              <a:gd name="connsiteY2" fmla="*/ 61 h 10134587"/>
              <a:gd name="connsiteX3" fmla="*/ 6138837 w 6467449"/>
              <a:gd name="connsiteY3" fmla="*/ 10123181 h 10134587"/>
              <a:gd name="connsiteX4" fmla="*/ 2222471 w 6467449"/>
              <a:gd name="connsiteY4" fmla="*/ 10134587 h 10134587"/>
              <a:gd name="connsiteX5" fmla="*/ 509561 w 6467449"/>
              <a:gd name="connsiteY5" fmla="*/ 4423429 h 10134587"/>
              <a:gd name="connsiteX6" fmla="*/ 45302 w 6467449"/>
              <a:gd name="connsiteY6" fmla="*/ 2476135 h 10134587"/>
              <a:gd name="connsiteX7" fmla="*/ 1481110 w 6467449"/>
              <a:gd name="connsiteY7" fmla="*/ 612533 h 10134587"/>
              <a:gd name="connsiteX0" fmla="*/ 1481110 w 6467449"/>
              <a:gd name="connsiteY0" fmla="*/ 612533 h 10134587"/>
              <a:gd name="connsiteX1" fmla="*/ 4288690 w 6467449"/>
              <a:gd name="connsiteY1" fmla="*/ 1535 h 10134587"/>
              <a:gd name="connsiteX2" fmla="*/ 6467449 w 6467449"/>
              <a:gd name="connsiteY2" fmla="*/ 61 h 10134587"/>
              <a:gd name="connsiteX3" fmla="*/ 6138837 w 6467449"/>
              <a:gd name="connsiteY3" fmla="*/ 10123181 h 10134587"/>
              <a:gd name="connsiteX4" fmla="*/ 2222471 w 6467449"/>
              <a:gd name="connsiteY4" fmla="*/ 10134587 h 10134587"/>
              <a:gd name="connsiteX5" fmla="*/ 509561 w 6467449"/>
              <a:gd name="connsiteY5" fmla="*/ 4423429 h 10134587"/>
              <a:gd name="connsiteX6" fmla="*/ 45302 w 6467449"/>
              <a:gd name="connsiteY6" fmla="*/ 2476135 h 10134587"/>
              <a:gd name="connsiteX7" fmla="*/ 1481110 w 6467449"/>
              <a:gd name="connsiteY7" fmla="*/ 612533 h 10134587"/>
              <a:gd name="connsiteX0" fmla="*/ 1481110 w 6467449"/>
              <a:gd name="connsiteY0" fmla="*/ 615339 h 10137393"/>
              <a:gd name="connsiteX1" fmla="*/ 4288690 w 6467449"/>
              <a:gd name="connsiteY1" fmla="*/ 4341 h 10137393"/>
              <a:gd name="connsiteX2" fmla="*/ 6467449 w 6467449"/>
              <a:gd name="connsiteY2" fmla="*/ 2867 h 10137393"/>
              <a:gd name="connsiteX3" fmla="*/ 6138837 w 6467449"/>
              <a:gd name="connsiteY3" fmla="*/ 10125987 h 10137393"/>
              <a:gd name="connsiteX4" fmla="*/ 2222471 w 6467449"/>
              <a:gd name="connsiteY4" fmla="*/ 10137393 h 10137393"/>
              <a:gd name="connsiteX5" fmla="*/ 509561 w 6467449"/>
              <a:gd name="connsiteY5" fmla="*/ 4426235 h 10137393"/>
              <a:gd name="connsiteX6" fmla="*/ 45302 w 6467449"/>
              <a:gd name="connsiteY6" fmla="*/ 2478941 h 10137393"/>
              <a:gd name="connsiteX7" fmla="*/ 1481110 w 6467449"/>
              <a:gd name="connsiteY7" fmla="*/ 615339 h 10137393"/>
              <a:gd name="connsiteX0" fmla="*/ 1418439 w 6404778"/>
              <a:gd name="connsiteY0" fmla="*/ 615339 h 10137393"/>
              <a:gd name="connsiteX1" fmla="*/ 4226019 w 6404778"/>
              <a:gd name="connsiteY1" fmla="*/ 4341 h 10137393"/>
              <a:gd name="connsiteX2" fmla="*/ 6404778 w 6404778"/>
              <a:gd name="connsiteY2" fmla="*/ 2867 h 10137393"/>
              <a:gd name="connsiteX3" fmla="*/ 6076166 w 6404778"/>
              <a:gd name="connsiteY3" fmla="*/ 10125987 h 10137393"/>
              <a:gd name="connsiteX4" fmla="*/ 2159800 w 6404778"/>
              <a:gd name="connsiteY4" fmla="*/ 10137393 h 10137393"/>
              <a:gd name="connsiteX5" fmla="*/ 446890 w 6404778"/>
              <a:gd name="connsiteY5" fmla="*/ 4426235 h 10137393"/>
              <a:gd name="connsiteX6" fmla="*/ 54069 w 6404778"/>
              <a:gd name="connsiteY6" fmla="*/ 2350944 h 10137393"/>
              <a:gd name="connsiteX7" fmla="*/ 1418439 w 6404778"/>
              <a:gd name="connsiteY7" fmla="*/ 615339 h 10137393"/>
              <a:gd name="connsiteX0" fmla="*/ 1430745 w 6417084"/>
              <a:gd name="connsiteY0" fmla="*/ 615339 h 10137393"/>
              <a:gd name="connsiteX1" fmla="*/ 4238325 w 6417084"/>
              <a:gd name="connsiteY1" fmla="*/ 4341 h 10137393"/>
              <a:gd name="connsiteX2" fmla="*/ 6417084 w 6417084"/>
              <a:gd name="connsiteY2" fmla="*/ 2867 h 10137393"/>
              <a:gd name="connsiteX3" fmla="*/ 6088472 w 6417084"/>
              <a:gd name="connsiteY3" fmla="*/ 10125987 h 10137393"/>
              <a:gd name="connsiteX4" fmla="*/ 2172106 w 6417084"/>
              <a:gd name="connsiteY4" fmla="*/ 10137393 h 10137393"/>
              <a:gd name="connsiteX5" fmla="*/ 459196 w 6417084"/>
              <a:gd name="connsiteY5" fmla="*/ 4426235 h 10137393"/>
              <a:gd name="connsiteX6" fmla="*/ 52087 w 6417084"/>
              <a:gd name="connsiteY6" fmla="*/ 2350944 h 10137393"/>
              <a:gd name="connsiteX7" fmla="*/ 1430745 w 6417084"/>
              <a:gd name="connsiteY7" fmla="*/ 615339 h 10137393"/>
              <a:gd name="connsiteX0" fmla="*/ 1387521 w 6373860"/>
              <a:gd name="connsiteY0" fmla="*/ 615339 h 10137393"/>
              <a:gd name="connsiteX1" fmla="*/ 4195101 w 6373860"/>
              <a:gd name="connsiteY1" fmla="*/ 4341 h 10137393"/>
              <a:gd name="connsiteX2" fmla="*/ 6373860 w 6373860"/>
              <a:gd name="connsiteY2" fmla="*/ 2867 h 10137393"/>
              <a:gd name="connsiteX3" fmla="*/ 6045248 w 6373860"/>
              <a:gd name="connsiteY3" fmla="*/ 10125987 h 10137393"/>
              <a:gd name="connsiteX4" fmla="*/ 2128882 w 6373860"/>
              <a:gd name="connsiteY4" fmla="*/ 10137393 h 10137393"/>
              <a:gd name="connsiteX5" fmla="*/ 415972 w 6373860"/>
              <a:gd name="connsiteY5" fmla="*/ 4426235 h 10137393"/>
              <a:gd name="connsiteX6" fmla="*/ 8863 w 6373860"/>
              <a:gd name="connsiteY6" fmla="*/ 2350944 h 10137393"/>
              <a:gd name="connsiteX7" fmla="*/ 1387521 w 6373860"/>
              <a:gd name="connsiteY7" fmla="*/ 615339 h 10137393"/>
              <a:gd name="connsiteX0" fmla="*/ 1456137 w 6442476"/>
              <a:gd name="connsiteY0" fmla="*/ 615339 h 10137393"/>
              <a:gd name="connsiteX1" fmla="*/ 4263717 w 6442476"/>
              <a:gd name="connsiteY1" fmla="*/ 4341 h 10137393"/>
              <a:gd name="connsiteX2" fmla="*/ 6442476 w 6442476"/>
              <a:gd name="connsiteY2" fmla="*/ 2867 h 10137393"/>
              <a:gd name="connsiteX3" fmla="*/ 6113864 w 6442476"/>
              <a:gd name="connsiteY3" fmla="*/ 10125987 h 10137393"/>
              <a:gd name="connsiteX4" fmla="*/ 2197498 w 6442476"/>
              <a:gd name="connsiteY4" fmla="*/ 10137393 h 10137393"/>
              <a:gd name="connsiteX5" fmla="*/ 484588 w 6442476"/>
              <a:gd name="connsiteY5" fmla="*/ 4426235 h 10137393"/>
              <a:gd name="connsiteX6" fmla="*/ 6042 w 6442476"/>
              <a:gd name="connsiteY6" fmla="*/ 2372278 h 10137393"/>
              <a:gd name="connsiteX7" fmla="*/ 1456137 w 6442476"/>
              <a:gd name="connsiteY7" fmla="*/ 615339 h 10137393"/>
              <a:gd name="connsiteX0" fmla="*/ 1459867 w 6446206"/>
              <a:gd name="connsiteY0" fmla="*/ 615339 h 10137393"/>
              <a:gd name="connsiteX1" fmla="*/ 4267447 w 6446206"/>
              <a:gd name="connsiteY1" fmla="*/ 4341 h 10137393"/>
              <a:gd name="connsiteX2" fmla="*/ 6446206 w 6446206"/>
              <a:gd name="connsiteY2" fmla="*/ 2867 h 10137393"/>
              <a:gd name="connsiteX3" fmla="*/ 6117594 w 6446206"/>
              <a:gd name="connsiteY3" fmla="*/ 10125987 h 10137393"/>
              <a:gd name="connsiteX4" fmla="*/ 2201228 w 6446206"/>
              <a:gd name="connsiteY4" fmla="*/ 10137393 h 10137393"/>
              <a:gd name="connsiteX5" fmla="*/ 488318 w 6446206"/>
              <a:gd name="connsiteY5" fmla="*/ 4426235 h 10137393"/>
              <a:gd name="connsiteX6" fmla="*/ 9772 w 6446206"/>
              <a:gd name="connsiteY6" fmla="*/ 2372278 h 10137393"/>
              <a:gd name="connsiteX7" fmla="*/ 1459867 w 6446206"/>
              <a:gd name="connsiteY7" fmla="*/ 615339 h 10137393"/>
              <a:gd name="connsiteX0" fmla="*/ 1459867 w 6446206"/>
              <a:gd name="connsiteY0" fmla="*/ 615339 h 10137393"/>
              <a:gd name="connsiteX1" fmla="*/ 4267447 w 6446206"/>
              <a:gd name="connsiteY1" fmla="*/ 4341 h 10137393"/>
              <a:gd name="connsiteX2" fmla="*/ 6446206 w 6446206"/>
              <a:gd name="connsiteY2" fmla="*/ 2867 h 10137393"/>
              <a:gd name="connsiteX3" fmla="*/ 6117594 w 6446206"/>
              <a:gd name="connsiteY3" fmla="*/ 10125987 h 10137393"/>
              <a:gd name="connsiteX4" fmla="*/ 2201228 w 6446206"/>
              <a:gd name="connsiteY4" fmla="*/ 10137393 h 10137393"/>
              <a:gd name="connsiteX5" fmla="*/ 488318 w 6446206"/>
              <a:gd name="connsiteY5" fmla="*/ 4426235 h 10137393"/>
              <a:gd name="connsiteX6" fmla="*/ 9772 w 6446206"/>
              <a:gd name="connsiteY6" fmla="*/ 2372278 h 10137393"/>
              <a:gd name="connsiteX7" fmla="*/ 1459867 w 6446206"/>
              <a:gd name="connsiteY7" fmla="*/ 615339 h 10137393"/>
              <a:gd name="connsiteX0" fmla="*/ 1459867 w 6446206"/>
              <a:gd name="connsiteY0" fmla="*/ 615339 h 10137393"/>
              <a:gd name="connsiteX1" fmla="*/ 4267447 w 6446206"/>
              <a:gd name="connsiteY1" fmla="*/ 4341 h 10137393"/>
              <a:gd name="connsiteX2" fmla="*/ 6446206 w 6446206"/>
              <a:gd name="connsiteY2" fmla="*/ 2867 h 10137393"/>
              <a:gd name="connsiteX3" fmla="*/ 6117594 w 6446206"/>
              <a:gd name="connsiteY3" fmla="*/ 10125987 h 10137393"/>
              <a:gd name="connsiteX4" fmla="*/ 2201228 w 6446206"/>
              <a:gd name="connsiteY4" fmla="*/ 10137393 h 10137393"/>
              <a:gd name="connsiteX5" fmla="*/ 488318 w 6446206"/>
              <a:gd name="connsiteY5" fmla="*/ 4426235 h 10137393"/>
              <a:gd name="connsiteX6" fmla="*/ 9772 w 6446206"/>
              <a:gd name="connsiteY6" fmla="*/ 2372278 h 10137393"/>
              <a:gd name="connsiteX7" fmla="*/ 1459867 w 6446206"/>
              <a:gd name="connsiteY7" fmla="*/ 615339 h 10137393"/>
              <a:gd name="connsiteX0" fmla="*/ 1459867 w 6446206"/>
              <a:gd name="connsiteY0" fmla="*/ 615339 h 10137393"/>
              <a:gd name="connsiteX1" fmla="*/ 4267447 w 6446206"/>
              <a:gd name="connsiteY1" fmla="*/ 4341 h 10137393"/>
              <a:gd name="connsiteX2" fmla="*/ 6446206 w 6446206"/>
              <a:gd name="connsiteY2" fmla="*/ 2867 h 10137393"/>
              <a:gd name="connsiteX3" fmla="*/ 6117594 w 6446206"/>
              <a:gd name="connsiteY3" fmla="*/ 10125987 h 10137393"/>
              <a:gd name="connsiteX4" fmla="*/ 2201228 w 6446206"/>
              <a:gd name="connsiteY4" fmla="*/ 10137393 h 10137393"/>
              <a:gd name="connsiteX5" fmla="*/ 488318 w 6446206"/>
              <a:gd name="connsiteY5" fmla="*/ 4426235 h 10137393"/>
              <a:gd name="connsiteX6" fmla="*/ 9772 w 6446206"/>
              <a:gd name="connsiteY6" fmla="*/ 2372278 h 10137393"/>
              <a:gd name="connsiteX7" fmla="*/ 1459867 w 6446206"/>
              <a:gd name="connsiteY7" fmla="*/ 615339 h 10137393"/>
              <a:gd name="connsiteX0" fmla="*/ 1459867 w 6446206"/>
              <a:gd name="connsiteY0" fmla="*/ 615339 h 10137393"/>
              <a:gd name="connsiteX1" fmla="*/ 4267447 w 6446206"/>
              <a:gd name="connsiteY1" fmla="*/ 4341 h 10137393"/>
              <a:gd name="connsiteX2" fmla="*/ 6446206 w 6446206"/>
              <a:gd name="connsiteY2" fmla="*/ 2867 h 10137393"/>
              <a:gd name="connsiteX3" fmla="*/ 6117594 w 6446206"/>
              <a:gd name="connsiteY3" fmla="*/ 10125987 h 10137393"/>
              <a:gd name="connsiteX4" fmla="*/ 2201228 w 6446206"/>
              <a:gd name="connsiteY4" fmla="*/ 10137393 h 10137393"/>
              <a:gd name="connsiteX5" fmla="*/ 488318 w 6446206"/>
              <a:gd name="connsiteY5" fmla="*/ 4426235 h 10137393"/>
              <a:gd name="connsiteX6" fmla="*/ 9772 w 6446206"/>
              <a:gd name="connsiteY6" fmla="*/ 2372278 h 10137393"/>
              <a:gd name="connsiteX7" fmla="*/ 1459867 w 6446206"/>
              <a:gd name="connsiteY7" fmla="*/ 615339 h 10137393"/>
              <a:gd name="connsiteX0" fmla="*/ 1419012 w 6405351"/>
              <a:gd name="connsiteY0" fmla="*/ 615339 h 10137393"/>
              <a:gd name="connsiteX1" fmla="*/ 4226592 w 6405351"/>
              <a:gd name="connsiteY1" fmla="*/ 4341 h 10137393"/>
              <a:gd name="connsiteX2" fmla="*/ 6405351 w 6405351"/>
              <a:gd name="connsiteY2" fmla="*/ 2867 h 10137393"/>
              <a:gd name="connsiteX3" fmla="*/ 6076739 w 6405351"/>
              <a:gd name="connsiteY3" fmla="*/ 10125987 h 10137393"/>
              <a:gd name="connsiteX4" fmla="*/ 2160373 w 6405351"/>
              <a:gd name="connsiteY4" fmla="*/ 10137393 h 10137393"/>
              <a:gd name="connsiteX5" fmla="*/ 447463 w 6405351"/>
              <a:gd name="connsiteY5" fmla="*/ 4426235 h 10137393"/>
              <a:gd name="connsiteX6" fmla="*/ 11779 w 6405351"/>
              <a:gd name="connsiteY6" fmla="*/ 2414943 h 10137393"/>
              <a:gd name="connsiteX7" fmla="*/ 1419012 w 6405351"/>
              <a:gd name="connsiteY7" fmla="*/ 615339 h 10137393"/>
              <a:gd name="connsiteX0" fmla="*/ 1304712 w 6405351"/>
              <a:gd name="connsiteY0" fmla="*/ 676531 h 10134587"/>
              <a:gd name="connsiteX1" fmla="*/ 4226592 w 6405351"/>
              <a:gd name="connsiteY1" fmla="*/ 1535 h 10134587"/>
              <a:gd name="connsiteX2" fmla="*/ 6405351 w 6405351"/>
              <a:gd name="connsiteY2" fmla="*/ 61 h 10134587"/>
              <a:gd name="connsiteX3" fmla="*/ 6076739 w 6405351"/>
              <a:gd name="connsiteY3" fmla="*/ 10123181 h 10134587"/>
              <a:gd name="connsiteX4" fmla="*/ 2160373 w 6405351"/>
              <a:gd name="connsiteY4" fmla="*/ 10134587 h 10134587"/>
              <a:gd name="connsiteX5" fmla="*/ 447463 w 6405351"/>
              <a:gd name="connsiteY5" fmla="*/ 4423429 h 10134587"/>
              <a:gd name="connsiteX6" fmla="*/ 11779 w 6405351"/>
              <a:gd name="connsiteY6" fmla="*/ 2412137 h 10134587"/>
              <a:gd name="connsiteX7" fmla="*/ 1304712 w 6405351"/>
              <a:gd name="connsiteY7" fmla="*/ 676531 h 10134587"/>
              <a:gd name="connsiteX0" fmla="*/ 1345567 w 6446206"/>
              <a:gd name="connsiteY0" fmla="*/ 676531 h 10134587"/>
              <a:gd name="connsiteX1" fmla="*/ 4267447 w 6446206"/>
              <a:gd name="connsiteY1" fmla="*/ 1535 h 10134587"/>
              <a:gd name="connsiteX2" fmla="*/ 6446206 w 6446206"/>
              <a:gd name="connsiteY2" fmla="*/ 61 h 10134587"/>
              <a:gd name="connsiteX3" fmla="*/ 6117594 w 6446206"/>
              <a:gd name="connsiteY3" fmla="*/ 10123181 h 10134587"/>
              <a:gd name="connsiteX4" fmla="*/ 2201228 w 6446206"/>
              <a:gd name="connsiteY4" fmla="*/ 10134587 h 10134587"/>
              <a:gd name="connsiteX5" fmla="*/ 488318 w 6446206"/>
              <a:gd name="connsiteY5" fmla="*/ 4423429 h 10134587"/>
              <a:gd name="connsiteX6" fmla="*/ 9772 w 6446206"/>
              <a:gd name="connsiteY6" fmla="*/ 2433470 h 10134587"/>
              <a:gd name="connsiteX7" fmla="*/ 1345567 w 6446206"/>
              <a:gd name="connsiteY7" fmla="*/ 676531 h 10134587"/>
              <a:gd name="connsiteX0" fmla="*/ 1345567 w 6446206"/>
              <a:gd name="connsiteY0" fmla="*/ 685293 h 10143349"/>
              <a:gd name="connsiteX1" fmla="*/ 2081459 w 6446206"/>
              <a:gd name="connsiteY1" fmla="*/ 74299 h 10143349"/>
              <a:gd name="connsiteX2" fmla="*/ 4267447 w 6446206"/>
              <a:gd name="connsiteY2" fmla="*/ 10297 h 10143349"/>
              <a:gd name="connsiteX3" fmla="*/ 6446206 w 6446206"/>
              <a:gd name="connsiteY3" fmla="*/ 8823 h 10143349"/>
              <a:gd name="connsiteX4" fmla="*/ 6117594 w 6446206"/>
              <a:gd name="connsiteY4" fmla="*/ 10131943 h 10143349"/>
              <a:gd name="connsiteX5" fmla="*/ 2201228 w 6446206"/>
              <a:gd name="connsiteY5" fmla="*/ 10143349 h 10143349"/>
              <a:gd name="connsiteX6" fmla="*/ 488318 w 6446206"/>
              <a:gd name="connsiteY6" fmla="*/ 4432191 h 10143349"/>
              <a:gd name="connsiteX7" fmla="*/ 9772 w 6446206"/>
              <a:gd name="connsiteY7" fmla="*/ 2442232 h 10143349"/>
              <a:gd name="connsiteX8" fmla="*/ 1345567 w 6446206"/>
              <a:gd name="connsiteY8" fmla="*/ 685293 h 10143349"/>
              <a:gd name="connsiteX0" fmla="*/ 1345567 w 6446206"/>
              <a:gd name="connsiteY0" fmla="*/ 685293 h 10143349"/>
              <a:gd name="connsiteX1" fmla="*/ 2081459 w 6446206"/>
              <a:gd name="connsiteY1" fmla="*/ 74299 h 10143349"/>
              <a:gd name="connsiteX2" fmla="*/ 4267447 w 6446206"/>
              <a:gd name="connsiteY2" fmla="*/ 10297 h 10143349"/>
              <a:gd name="connsiteX3" fmla="*/ 6446206 w 6446206"/>
              <a:gd name="connsiteY3" fmla="*/ 8823 h 10143349"/>
              <a:gd name="connsiteX4" fmla="*/ 6117594 w 6446206"/>
              <a:gd name="connsiteY4" fmla="*/ 10131943 h 10143349"/>
              <a:gd name="connsiteX5" fmla="*/ 2201228 w 6446206"/>
              <a:gd name="connsiteY5" fmla="*/ 10143349 h 10143349"/>
              <a:gd name="connsiteX6" fmla="*/ 488318 w 6446206"/>
              <a:gd name="connsiteY6" fmla="*/ 4432191 h 10143349"/>
              <a:gd name="connsiteX7" fmla="*/ 9772 w 6446206"/>
              <a:gd name="connsiteY7" fmla="*/ 2442232 h 10143349"/>
              <a:gd name="connsiteX8" fmla="*/ 1345567 w 6446206"/>
              <a:gd name="connsiteY8" fmla="*/ 685293 h 10143349"/>
              <a:gd name="connsiteX0" fmla="*/ 1345567 w 6446206"/>
              <a:gd name="connsiteY0" fmla="*/ 741292 h 10199348"/>
              <a:gd name="connsiteX1" fmla="*/ 2010022 w 6446206"/>
              <a:gd name="connsiteY1" fmla="*/ 44965 h 10199348"/>
              <a:gd name="connsiteX2" fmla="*/ 4267447 w 6446206"/>
              <a:gd name="connsiteY2" fmla="*/ 66296 h 10199348"/>
              <a:gd name="connsiteX3" fmla="*/ 6446206 w 6446206"/>
              <a:gd name="connsiteY3" fmla="*/ 64822 h 10199348"/>
              <a:gd name="connsiteX4" fmla="*/ 6117594 w 6446206"/>
              <a:gd name="connsiteY4" fmla="*/ 10187942 h 10199348"/>
              <a:gd name="connsiteX5" fmla="*/ 2201228 w 6446206"/>
              <a:gd name="connsiteY5" fmla="*/ 10199348 h 10199348"/>
              <a:gd name="connsiteX6" fmla="*/ 488318 w 6446206"/>
              <a:gd name="connsiteY6" fmla="*/ 4488190 h 10199348"/>
              <a:gd name="connsiteX7" fmla="*/ 9772 w 6446206"/>
              <a:gd name="connsiteY7" fmla="*/ 2498231 h 10199348"/>
              <a:gd name="connsiteX8" fmla="*/ 1345567 w 6446206"/>
              <a:gd name="connsiteY8" fmla="*/ 741292 h 10199348"/>
              <a:gd name="connsiteX0" fmla="*/ 1345567 w 6446206"/>
              <a:gd name="connsiteY0" fmla="*/ 699155 h 10157211"/>
              <a:gd name="connsiteX1" fmla="*/ 2010022 w 6446206"/>
              <a:gd name="connsiteY1" fmla="*/ 2828 h 10157211"/>
              <a:gd name="connsiteX2" fmla="*/ 4267447 w 6446206"/>
              <a:gd name="connsiteY2" fmla="*/ 24159 h 10157211"/>
              <a:gd name="connsiteX3" fmla="*/ 6446206 w 6446206"/>
              <a:gd name="connsiteY3" fmla="*/ 22685 h 10157211"/>
              <a:gd name="connsiteX4" fmla="*/ 6117594 w 6446206"/>
              <a:gd name="connsiteY4" fmla="*/ 10145805 h 10157211"/>
              <a:gd name="connsiteX5" fmla="*/ 2201228 w 6446206"/>
              <a:gd name="connsiteY5" fmla="*/ 10157211 h 10157211"/>
              <a:gd name="connsiteX6" fmla="*/ 488318 w 6446206"/>
              <a:gd name="connsiteY6" fmla="*/ 4446053 h 10157211"/>
              <a:gd name="connsiteX7" fmla="*/ 9772 w 6446206"/>
              <a:gd name="connsiteY7" fmla="*/ 2456094 h 10157211"/>
              <a:gd name="connsiteX8" fmla="*/ 1345567 w 6446206"/>
              <a:gd name="connsiteY8" fmla="*/ 699155 h 10157211"/>
              <a:gd name="connsiteX0" fmla="*/ 1345567 w 6446206"/>
              <a:gd name="connsiteY0" fmla="*/ 699155 h 10157211"/>
              <a:gd name="connsiteX1" fmla="*/ 2010022 w 6446206"/>
              <a:gd name="connsiteY1" fmla="*/ 2828 h 10157211"/>
              <a:gd name="connsiteX2" fmla="*/ 4267447 w 6446206"/>
              <a:gd name="connsiteY2" fmla="*/ 24159 h 10157211"/>
              <a:gd name="connsiteX3" fmla="*/ 6446206 w 6446206"/>
              <a:gd name="connsiteY3" fmla="*/ 22685 h 10157211"/>
              <a:gd name="connsiteX4" fmla="*/ 6117594 w 6446206"/>
              <a:gd name="connsiteY4" fmla="*/ 10145805 h 10157211"/>
              <a:gd name="connsiteX5" fmla="*/ 2201228 w 6446206"/>
              <a:gd name="connsiteY5" fmla="*/ 10157211 h 10157211"/>
              <a:gd name="connsiteX6" fmla="*/ 488318 w 6446206"/>
              <a:gd name="connsiteY6" fmla="*/ 4446053 h 10157211"/>
              <a:gd name="connsiteX7" fmla="*/ 9772 w 6446206"/>
              <a:gd name="connsiteY7" fmla="*/ 2456094 h 10157211"/>
              <a:gd name="connsiteX8" fmla="*/ 1345567 w 6446206"/>
              <a:gd name="connsiteY8" fmla="*/ 699155 h 10157211"/>
              <a:gd name="connsiteX0" fmla="*/ 1345567 w 6446206"/>
              <a:gd name="connsiteY0" fmla="*/ 699155 h 10157211"/>
              <a:gd name="connsiteX1" fmla="*/ 2010022 w 6446206"/>
              <a:gd name="connsiteY1" fmla="*/ 2828 h 10157211"/>
              <a:gd name="connsiteX2" fmla="*/ 4267447 w 6446206"/>
              <a:gd name="connsiteY2" fmla="*/ 24159 h 10157211"/>
              <a:gd name="connsiteX3" fmla="*/ 6446206 w 6446206"/>
              <a:gd name="connsiteY3" fmla="*/ 22685 h 10157211"/>
              <a:gd name="connsiteX4" fmla="*/ 6117594 w 6446206"/>
              <a:gd name="connsiteY4" fmla="*/ 10145805 h 10157211"/>
              <a:gd name="connsiteX5" fmla="*/ 2201228 w 6446206"/>
              <a:gd name="connsiteY5" fmla="*/ 10157211 h 10157211"/>
              <a:gd name="connsiteX6" fmla="*/ 488318 w 6446206"/>
              <a:gd name="connsiteY6" fmla="*/ 4446053 h 10157211"/>
              <a:gd name="connsiteX7" fmla="*/ 9772 w 6446206"/>
              <a:gd name="connsiteY7" fmla="*/ 2456094 h 10157211"/>
              <a:gd name="connsiteX8" fmla="*/ 1345567 w 6446206"/>
              <a:gd name="connsiteY8" fmla="*/ 699155 h 10157211"/>
              <a:gd name="connsiteX0" fmla="*/ 1345567 w 6446206"/>
              <a:gd name="connsiteY0" fmla="*/ 699155 h 10168836"/>
              <a:gd name="connsiteX1" fmla="*/ 2010022 w 6446206"/>
              <a:gd name="connsiteY1" fmla="*/ 2828 h 10168836"/>
              <a:gd name="connsiteX2" fmla="*/ 4267447 w 6446206"/>
              <a:gd name="connsiteY2" fmla="*/ 24159 h 10168836"/>
              <a:gd name="connsiteX3" fmla="*/ 6446206 w 6446206"/>
              <a:gd name="connsiteY3" fmla="*/ 22685 h 10168836"/>
              <a:gd name="connsiteX4" fmla="*/ 6117594 w 6446206"/>
              <a:gd name="connsiteY4" fmla="*/ 10145805 h 10168836"/>
              <a:gd name="connsiteX5" fmla="*/ 2201228 w 6446206"/>
              <a:gd name="connsiteY5" fmla="*/ 10157211 h 10168836"/>
              <a:gd name="connsiteX6" fmla="*/ 488318 w 6446206"/>
              <a:gd name="connsiteY6" fmla="*/ 4446053 h 10168836"/>
              <a:gd name="connsiteX7" fmla="*/ 9772 w 6446206"/>
              <a:gd name="connsiteY7" fmla="*/ 2456094 h 10168836"/>
              <a:gd name="connsiteX8" fmla="*/ 1345567 w 6446206"/>
              <a:gd name="connsiteY8" fmla="*/ 699155 h 10168836"/>
              <a:gd name="connsiteX0" fmla="*/ 1345567 w 6446206"/>
              <a:gd name="connsiteY0" fmla="*/ 699155 h 10159655"/>
              <a:gd name="connsiteX1" fmla="*/ 2010022 w 6446206"/>
              <a:gd name="connsiteY1" fmla="*/ 2828 h 10159655"/>
              <a:gd name="connsiteX2" fmla="*/ 4267447 w 6446206"/>
              <a:gd name="connsiteY2" fmla="*/ 24159 h 10159655"/>
              <a:gd name="connsiteX3" fmla="*/ 6446206 w 6446206"/>
              <a:gd name="connsiteY3" fmla="*/ 22685 h 10159655"/>
              <a:gd name="connsiteX4" fmla="*/ 6117594 w 6446206"/>
              <a:gd name="connsiteY4" fmla="*/ 10145805 h 10159655"/>
              <a:gd name="connsiteX5" fmla="*/ 2201228 w 6446206"/>
              <a:gd name="connsiteY5" fmla="*/ 10157211 h 10159655"/>
              <a:gd name="connsiteX6" fmla="*/ 488318 w 6446206"/>
              <a:gd name="connsiteY6" fmla="*/ 4446053 h 10159655"/>
              <a:gd name="connsiteX7" fmla="*/ 9772 w 6446206"/>
              <a:gd name="connsiteY7" fmla="*/ 2456094 h 10159655"/>
              <a:gd name="connsiteX8" fmla="*/ 1345567 w 6446206"/>
              <a:gd name="connsiteY8" fmla="*/ 699155 h 10159655"/>
              <a:gd name="connsiteX0" fmla="*/ 1345567 w 6446206"/>
              <a:gd name="connsiteY0" fmla="*/ 699155 h 10175657"/>
              <a:gd name="connsiteX1" fmla="*/ 2010022 w 6446206"/>
              <a:gd name="connsiteY1" fmla="*/ 2828 h 10175657"/>
              <a:gd name="connsiteX2" fmla="*/ 4267447 w 6446206"/>
              <a:gd name="connsiteY2" fmla="*/ 24159 h 10175657"/>
              <a:gd name="connsiteX3" fmla="*/ 6446206 w 6446206"/>
              <a:gd name="connsiteY3" fmla="*/ 22685 h 10175657"/>
              <a:gd name="connsiteX4" fmla="*/ 6338417 w 6446206"/>
              <a:gd name="connsiteY4" fmla="*/ 10167137 h 10175657"/>
              <a:gd name="connsiteX5" fmla="*/ 2201228 w 6446206"/>
              <a:gd name="connsiteY5" fmla="*/ 10157211 h 10175657"/>
              <a:gd name="connsiteX6" fmla="*/ 488318 w 6446206"/>
              <a:gd name="connsiteY6" fmla="*/ 4446053 h 10175657"/>
              <a:gd name="connsiteX7" fmla="*/ 9772 w 6446206"/>
              <a:gd name="connsiteY7" fmla="*/ 2456094 h 10175657"/>
              <a:gd name="connsiteX8" fmla="*/ 1345567 w 6446206"/>
              <a:gd name="connsiteY8" fmla="*/ 699155 h 10175657"/>
              <a:gd name="connsiteX0" fmla="*/ 1345567 w 6446206"/>
              <a:gd name="connsiteY0" fmla="*/ 699155 h 10175657"/>
              <a:gd name="connsiteX1" fmla="*/ 2010022 w 6446206"/>
              <a:gd name="connsiteY1" fmla="*/ 2828 h 10175657"/>
              <a:gd name="connsiteX2" fmla="*/ 4267447 w 6446206"/>
              <a:gd name="connsiteY2" fmla="*/ 24159 h 10175657"/>
              <a:gd name="connsiteX3" fmla="*/ 6446206 w 6446206"/>
              <a:gd name="connsiteY3" fmla="*/ 22685 h 10175657"/>
              <a:gd name="connsiteX4" fmla="*/ 6196460 w 6446206"/>
              <a:gd name="connsiteY4" fmla="*/ 10167137 h 10175657"/>
              <a:gd name="connsiteX5" fmla="*/ 2201228 w 6446206"/>
              <a:gd name="connsiteY5" fmla="*/ 10157211 h 10175657"/>
              <a:gd name="connsiteX6" fmla="*/ 488318 w 6446206"/>
              <a:gd name="connsiteY6" fmla="*/ 4446053 h 10175657"/>
              <a:gd name="connsiteX7" fmla="*/ 9772 w 6446206"/>
              <a:gd name="connsiteY7" fmla="*/ 2456094 h 10175657"/>
              <a:gd name="connsiteX8" fmla="*/ 1345567 w 6446206"/>
              <a:gd name="connsiteY8" fmla="*/ 699155 h 10175657"/>
              <a:gd name="connsiteX0" fmla="*/ 1345567 w 6446206"/>
              <a:gd name="connsiteY0" fmla="*/ 699155 h 10159655"/>
              <a:gd name="connsiteX1" fmla="*/ 2010022 w 6446206"/>
              <a:gd name="connsiteY1" fmla="*/ 2828 h 10159655"/>
              <a:gd name="connsiteX2" fmla="*/ 4267447 w 6446206"/>
              <a:gd name="connsiteY2" fmla="*/ 24159 h 10159655"/>
              <a:gd name="connsiteX3" fmla="*/ 6446206 w 6446206"/>
              <a:gd name="connsiteY3" fmla="*/ 22685 h 10159655"/>
              <a:gd name="connsiteX4" fmla="*/ 6275326 w 6446206"/>
              <a:gd name="connsiteY4" fmla="*/ 10145805 h 10159655"/>
              <a:gd name="connsiteX5" fmla="*/ 2201228 w 6446206"/>
              <a:gd name="connsiteY5" fmla="*/ 10157211 h 10159655"/>
              <a:gd name="connsiteX6" fmla="*/ 488318 w 6446206"/>
              <a:gd name="connsiteY6" fmla="*/ 4446053 h 10159655"/>
              <a:gd name="connsiteX7" fmla="*/ 9772 w 6446206"/>
              <a:gd name="connsiteY7" fmla="*/ 2456094 h 10159655"/>
              <a:gd name="connsiteX8" fmla="*/ 1345567 w 6446206"/>
              <a:gd name="connsiteY8" fmla="*/ 699155 h 10159655"/>
              <a:gd name="connsiteX0" fmla="*/ 1345567 w 6446206"/>
              <a:gd name="connsiteY0" fmla="*/ 699155 h 10159655"/>
              <a:gd name="connsiteX1" fmla="*/ 2010022 w 6446206"/>
              <a:gd name="connsiteY1" fmla="*/ 2828 h 10159655"/>
              <a:gd name="connsiteX2" fmla="*/ 4267447 w 6446206"/>
              <a:gd name="connsiteY2" fmla="*/ 24159 h 10159655"/>
              <a:gd name="connsiteX3" fmla="*/ 6446206 w 6446206"/>
              <a:gd name="connsiteY3" fmla="*/ 22685 h 10159655"/>
              <a:gd name="connsiteX4" fmla="*/ 6275326 w 6446206"/>
              <a:gd name="connsiteY4" fmla="*/ 10145805 h 10159655"/>
              <a:gd name="connsiteX5" fmla="*/ 2201228 w 6446206"/>
              <a:gd name="connsiteY5" fmla="*/ 10157211 h 10159655"/>
              <a:gd name="connsiteX6" fmla="*/ 488318 w 6446206"/>
              <a:gd name="connsiteY6" fmla="*/ 4446053 h 10159655"/>
              <a:gd name="connsiteX7" fmla="*/ 9772 w 6446206"/>
              <a:gd name="connsiteY7" fmla="*/ 2456094 h 10159655"/>
              <a:gd name="connsiteX8" fmla="*/ 1345567 w 6446206"/>
              <a:gd name="connsiteY8" fmla="*/ 699155 h 10159655"/>
              <a:gd name="connsiteX0" fmla="*/ 1345567 w 6452832"/>
              <a:gd name="connsiteY0" fmla="*/ 699155 h 10157211"/>
              <a:gd name="connsiteX1" fmla="*/ 2010022 w 6452832"/>
              <a:gd name="connsiteY1" fmla="*/ 2828 h 10157211"/>
              <a:gd name="connsiteX2" fmla="*/ 4267447 w 6452832"/>
              <a:gd name="connsiteY2" fmla="*/ 24159 h 10157211"/>
              <a:gd name="connsiteX3" fmla="*/ 6446206 w 6452832"/>
              <a:gd name="connsiteY3" fmla="*/ 22685 h 10157211"/>
              <a:gd name="connsiteX4" fmla="*/ 6382664 w 6452832"/>
              <a:gd name="connsiteY4" fmla="*/ 10124670 h 10157211"/>
              <a:gd name="connsiteX5" fmla="*/ 2201228 w 6452832"/>
              <a:gd name="connsiteY5" fmla="*/ 10157211 h 10157211"/>
              <a:gd name="connsiteX6" fmla="*/ 488318 w 6452832"/>
              <a:gd name="connsiteY6" fmla="*/ 4446053 h 10157211"/>
              <a:gd name="connsiteX7" fmla="*/ 9772 w 6452832"/>
              <a:gd name="connsiteY7" fmla="*/ 2456094 h 10157211"/>
              <a:gd name="connsiteX8" fmla="*/ 1345567 w 6452832"/>
              <a:gd name="connsiteY8" fmla="*/ 699155 h 10157211"/>
              <a:gd name="connsiteX0" fmla="*/ 1345567 w 6526181"/>
              <a:gd name="connsiteY0" fmla="*/ 699155 h 10157211"/>
              <a:gd name="connsiteX1" fmla="*/ 2010022 w 6526181"/>
              <a:gd name="connsiteY1" fmla="*/ 2828 h 10157211"/>
              <a:gd name="connsiteX2" fmla="*/ 4267447 w 6526181"/>
              <a:gd name="connsiteY2" fmla="*/ 24159 h 10157211"/>
              <a:gd name="connsiteX3" fmla="*/ 6446206 w 6526181"/>
              <a:gd name="connsiteY3" fmla="*/ 22685 h 10157211"/>
              <a:gd name="connsiteX4" fmla="*/ 6472113 w 6526181"/>
              <a:gd name="connsiteY4" fmla="*/ 10103533 h 10157211"/>
              <a:gd name="connsiteX5" fmla="*/ 2201228 w 6526181"/>
              <a:gd name="connsiteY5" fmla="*/ 10157211 h 10157211"/>
              <a:gd name="connsiteX6" fmla="*/ 488318 w 6526181"/>
              <a:gd name="connsiteY6" fmla="*/ 4446053 h 10157211"/>
              <a:gd name="connsiteX7" fmla="*/ 9772 w 6526181"/>
              <a:gd name="connsiteY7" fmla="*/ 2456094 h 10157211"/>
              <a:gd name="connsiteX8" fmla="*/ 1345567 w 6526181"/>
              <a:gd name="connsiteY8" fmla="*/ 699155 h 10157211"/>
              <a:gd name="connsiteX0" fmla="*/ 1345567 w 6497905"/>
              <a:gd name="connsiteY0" fmla="*/ 699155 h 10157211"/>
              <a:gd name="connsiteX1" fmla="*/ 2010022 w 6497905"/>
              <a:gd name="connsiteY1" fmla="*/ 2828 h 10157211"/>
              <a:gd name="connsiteX2" fmla="*/ 4267447 w 6497905"/>
              <a:gd name="connsiteY2" fmla="*/ 24159 h 10157211"/>
              <a:gd name="connsiteX3" fmla="*/ 6446206 w 6497905"/>
              <a:gd name="connsiteY3" fmla="*/ 22685 h 10157211"/>
              <a:gd name="connsiteX4" fmla="*/ 6472113 w 6497905"/>
              <a:gd name="connsiteY4" fmla="*/ 10103533 h 10157211"/>
              <a:gd name="connsiteX5" fmla="*/ 2201228 w 6497905"/>
              <a:gd name="connsiteY5" fmla="*/ 10157211 h 10157211"/>
              <a:gd name="connsiteX6" fmla="*/ 488318 w 6497905"/>
              <a:gd name="connsiteY6" fmla="*/ 4446053 h 10157211"/>
              <a:gd name="connsiteX7" fmla="*/ 9772 w 6497905"/>
              <a:gd name="connsiteY7" fmla="*/ 2456094 h 10157211"/>
              <a:gd name="connsiteX8" fmla="*/ 1345567 w 6497905"/>
              <a:gd name="connsiteY8" fmla="*/ 699155 h 10157211"/>
              <a:gd name="connsiteX0" fmla="*/ 1345567 w 6499689"/>
              <a:gd name="connsiteY0" fmla="*/ 699155 h 10157211"/>
              <a:gd name="connsiteX1" fmla="*/ 2010022 w 6499689"/>
              <a:gd name="connsiteY1" fmla="*/ 2828 h 10157211"/>
              <a:gd name="connsiteX2" fmla="*/ 4267447 w 6499689"/>
              <a:gd name="connsiteY2" fmla="*/ 24159 h 10157211"/>
              <a:gd name="connsiteX3" fmla="*/ 6464097 w 6499689"/>
              <a:gd name="connsiteY3" fmla="*/ 22686 h 10157211"/>
              <a:gd name="connsiteX4" fmla="*/ 6472113 w 6499689"/>
              <a:gd name="connsiteY4" fmla="*/ 10103533 h 10157211"/>
              <a:gd name="connsiteX5" fmla="*/ 2201228 w 6499689"/>
              <a:gd name="connsiteY5" fmla="*/ 10157211 h 10157211"/>
              <a:gd name="connsiteX6" fmla="*/ 488318 w 6499689"/>
              <a:gd name="connsiteY6" fmla="*/ 4446053 h 10157211"/>
              <a:gd name="connsiteX7" fmla="*/ 9772 w 6499689"/>
              <a:gd name="connsiteY7" fmla="*/ 2456094 h 10157211"/>
              <a:gd name="connsiteX8" fmla="*/ 1345567 w 6499689"/>
              <a:gd name="connsiteY8" fmla="*/ 699155 h 10157211"/>
              <a:gd name="connsiteX0" fmla="*/ 1345567 w 6512032"/>
              <a:gd name="connsiteY0" fmla="*/ 699155 h 10157211"/>
              <a:gd name="connsiteX1" fmla="*/ 2010022 w 6512032"/>
              <a:gd name="connsiteY1" fmla="*/ 2828 h 10157211"/>
              <a:gd name="connsiteX2" fmla="*/ 4267447 w 6512032"/>
              <a:gd name="connsiteY2" fmla="*/ 24159 h 10157211"/>
              <a:gd name="connsiteX3" fmla="*/ 6464097 w 6512032"/>
              <a:gd name="connsiteY3" fmla="*/ 22686 h 10157211"/>
              <a:gd name="connsiteX4" fmla="*/ 6472113 w 6512032"/>
              <a:gd name="connsiteY4" fmla="*/ 10103533 h 10157211"/>
              <a:gd name="connsiteX5" fmla="*/ 2201228 w 6512032"/>
              <a:gd name="connsiteY5" fmla="*/ 10157211 h 10157211"/>
              <a:gd name="connsiteX6" fmla="*/ 488318 w 6512032"/>
              <a:gd name="connsiteY6" fmla="*/ 4446053 h 10157211"/>
              <a:gd name="connsiteX7" fmla="*/ 9772 w 6512032"/>
              <a:gd name="connsiteY7" fmla="*/ 2456094 h 10157211"/>
              <a:gd name="connsiteX8" fmla="*/ 1345567 w 6512032"/>
              <a:gd name="connsiteY8" fmla="*/ 699155 h 10157211"/>
              <a:gd name="connsiteX0" fmla="*/ 1600681 w 6767146"/>
              <a:gd name="connsiteY0" fmla="*/ 699155 h 10157211"/>
              <a:gd name="connsiteX1" fmla="*/ 2265136 w 6767146"/>
              <a:gd name="connsiteY1" fmla="*/ 2828 h 10157211"/>
              <a:gd name="connsiteX2" fmla="*/ 4522561 w 6767146"/>
              <a:gd name="connsiteY2" fmla="*/ 24159 h 10157211"/>
              <a:gd name="connsiteX3" fmla="*/ 6719211 w 6767146"/>
              <a:gd name="connsiteY3" fmla="*/ 22686 h 10157211"/>
              <a:gd name="connsiteX4" fmla="*/ 6727227 w 6767146"/>
              <a:gd name="connsiteY4" fmla="*/ 10103533 h 10157211"/>
              <a:gd name="connsiteX5" fmla="*/ 2456342 w 6767146"/>
              <a:gd name="connsiteY5" fmla="*/ 10157211 h 10157211"/>
              <a:gd name="connsiteX6" fmla="*/ 743432 w 6767146"/>
              <a:gd name="connsiteY6" fmla="*/ 4446053 h 10157211"/>
              <a:gd name="connsiteX7" fmla="*/ 4671 w 6767146"/>
              <a:gd name="connsiteY7" fmla="*/ 2234940 h 10157211"/>
              <a:gd name="connsiteX8" fmla="*/ 1600681 w 6767146"/>
              <a:gd name="connsiteY8" fmla="*/ 699155 h 10157211"/>
              <a:gd name="connsiteX0" fmla="*/ 1600681 w 6767146"/>
              <a:gd name="connsiteY0" fmla="*/ 699155 h 10157211"/>
              <a:gd name="connsiteX1" fmla="*/ 2265136 w 6767146"/>
              <a:gd name="connsiteY1" fmla="*/ 2828 h 10157211"/>
              <a:gd name="connsiteX2" fmla="*/ 4522561 w 6767146"/>
              <a:gd name="connsiteY2" fmla="*/ 24159 h 10157211"/>
              <a:gd name="connsiteX3" fmla="*/ 6719211 w 6767146"/>
              <a:gd name="connsiteY3" fmla="*/ 22686 h 10157211"/>
              <a:gd name="connsiteX4" fmla="*/ 6727227 w 6767146"/>
              <a:gd name="connsiteY4" fmla="*/ 10103533 h 10157211"/>
              <a:gd name="connsiteX5" fmla="*/ 2456342 w 6767146"/>
              <a:gd name="connsiteY5" fmla="*/ 10157211 h 10157211"/>
              <a:gd name="connsiteX6" fmla="*/ 743432 w 6767146"/>
              <a:gd name="connsiteY6" fmla="*/ 4446053 h 10157211"/>
              <a:gd name="connsiteX7" fmla="*/ 4671 w 6767146"/>
              <a:gd name="connsiteY7" fmla="*/ 2234940 h 10157211"/>
              <a:gd name="connsiteX8" fmla="*/ 1600681 w 6767146"/>
              <a:gd name="connsiteY8" fmla="*/ 699155 h 10157211"/>
              <a:gd name="connsiteX0" fmla="*/ 1661461 w 6827926"/>
              <a:gd name="connsiteY0" fmla="*/ 699155 h 10157211"/>
              <a:gd name="connsiteX1" fmla="*/ 2325916 w 6827926"/>
              <a:gd name="connsiteY1" fmla="*/ 2828 h 10157211"/>
              <a:gd name="connsiteX2" fmla="*/ 4583341 w 6827926"/>
              <a:gd name="connsiteY2" fmla="*/ 24159 h 10157211"/>
              <a:gd name="connsiteX3" fmla="*/ 6779991 w 6827926"/>
              <a:gd name="connsiteY3" fmla="*/ 22686 h 10157211"/>
              <a:gd name="connsiteX4" fmla="*/ 6788007 w 6827926"/>
              <a:gd name="connsiteY4" fmla="*/ 10103533 h 10157211"/>
              <a:gd name="connsiteX5" fmla="*/ 2517122 w 6827926"/>
              <a:gd name="connsiteY5" fmla="*/ 10157211 h 10157211"/>
              <a:gd name="connsiteX6" fmla="*/ 804212 w 6827926"/>
              <a:gd name="connsiteY6" fmla="*/ 4446053 h 10157211"/>
              <a:gd name="connsiteX7" fmla="*/ 65451 w 6827926"/>
              <a:gd name="connsiteY7" fmla="*/ 2234940 h 10157211"/>
              <a:gd name="connsiteX8" fmla="*/ 1661461 w 6827926"/>
              <a:gd name="connsiteY8" fmla="*/ 699155 h 10157211"/>
              <a:gd name="connsiteX0" fmla="*/ 1906844 w 7073309"/>
              <a:gd name="connsiteY0" fmla="*/ 699155 h 10157211"/>
              <a:gd name="connsiteX1" fmla="*/ 2571299 w 7073309"/>
              <a:gd name="connsiteY1" fmla="*/ 2828 h 10157211"/>
              <a:gd name="connsiteX2" fmla="*/ 4828724 w 7073309"/>
              <a:gd name="connsiteY2" fmla="*/ 24159 h 10157211"/>
              <a:gd name="connsiteX3" fmla="*/ 7025374 w 7073309"/>
              <a:gd name="connsiteY3" fmla="*/ 22686 h 10157211"/>
              <a:gd name="connsiteX4" fmla="*/ 7033390 w 7073309"/>
              <a:gd name="connsiteY4" fmla="*/ 10103533 h 10157211"/>
              <a:gd name="connsiteX5" fmla="*/ 2762505 w 7073309"/>
              <a:gd name="connsiteY5" fmla="*/ 10157211 h 10157211"/>
              <a:gd name="connsiteX6" fmla="*/ 1049595 w 7073309"/>
              <a:gd name="connsiteY6" fmla="*/ 4446053 h 10157211"/>
              <a:gd name="connsiteX7" fmla="*/ 50619 w 7073309"/>
              <a:gd name="connsiteY7" fmla="*/ 2013786 h 10157211"/>
              <a:gd name="connsiteX8" fmla="*/ 1906844 w 7073309"/>
              <a:gd name="connsiteY8" fmla="*/ 699155 h 10157211"/>
              <a:gd name="connsiteX0" fmla="*/ 1906844 w 7073309"/>
              <a:gd name="connsiteY0" fmla="*/ 699155 h 10157211"/>
              <a:gd name="connsiteX1" fmla="*/ 2571299 w 7073309"/>
              <a:gd name="connsiteY1" fmla="*/ 2828 h 10157211"/>
              <a:gd name="connsiteX2" fmla="*/ 4828724 w 7073309"/>
              <a:gd name="connsiteY2" fmla="*/ 24159 h 10157211"/>
              <a:gd name="connsiteX3" fmla="*/ 7025374 w 7073309"/>
              <a:gd name="connsiteY3" fmla="*/ 22686 h 10157211"/>
              <a:gd name="connsiteX4" fmla="*/ 7033390 w 7073309"/>
              <a:gd name="connsiteY4" fmla="*/ 10103533 h 10157211"/>
              <a:gd name="connsiteX5" fmla="*/ 2762505 w 7073309"/>
              <a:gd name="connsiteY5" fmla="*/ 10157211 h 10157211"/>
              <a:gd name="connsiteX6" fmla="*/ 1049596 w 7073309"/>
              <a:gd name="connsiteY6" fmla="*/ 4446052 h 10157211"/>
              <a:gd name="connsiteX7" fmla="*/ 50619 w 7073309"/>
              <a:gd name="connsiteY7" fmla="*/ 2013786 h 10157211"/>
              <a:gd name="connsiteX8" fmla="*/ 1906844 w 7073309"/>
              <a:gd name="connsiteY8" fmla="*/ 699155 h 10157211"/>
              <a:gd name="connsiteX0" fmla="*/ 1923249 w 7089714"/>
              <a:gd name="connsiteY0" fmla="*/ 699155 h 10157211"/>
              <a:gd name="connsiteX1" fmla="*/ 2587704 w 7089714"/>
              <a:gd name="connsiteY1" fmla="*/ 2828 h 10157211"/>
              <a:gd name="connsiteX2" fmla="*/ 4845129 w 7089714"/>
              <a:gd name="connsiteY2" fmla="*/ 24159 h 10157211"/>
              <a:gd name="connsiteX3" fmla="*/ 7041779 w 7089714"/>
              <a:gd name="connsiteY3" fmla="*/ 22686 h 10157211"/>
              <a:gd name="connsiteX4" fmla="*/ 7049795 w 7089714"/>
              <a:gd name="connsiteY4" fmla="*/ 10103533 h 10157211"/>
              <a:gd name="connsiteX5" fmla="*/ 2778910 w 7089714"/>
              <a:gd name="connsiteY5" fmla="*/ 10157211 h 10157211"/>
              <a:gd name="connsiteX6" fmla="*/ 1066001 w 7089714"/>
              <a:gd name="connsiteY6" fmla="*/ 4446052 h 10157211"/>
              <a:gd name="connsiteX7" fmla="*/ 67024 w 7089714"/>
              <a:gd name="connsiteY7" fmla="*/ 2013786 h 10157211"/>
              <a:gd name="connsiteX8" fmla="*/ 1923249 w 7089714"/>
              <a:gd name="connsiteY8" fmla="*/ 699155 h 10157211"/>
              <a:gd name="connsiteX0" fmla="*/ 1926368 w 7092833"/>
              <a:gd name="connsiteY0" fmla="*/ 699155 h 10157211"/>
              <a:gd name="connsiteX1" fmla="*/ 2590823 w 7092833"/>
              <a:gd name="connsiteY1" fmla="*/ 2828 h 10157211"/>
              <a:gd name="connsiteX2" fmla="*/ 4848248 w 7092833"/>
              <a:gd name="connsiteY2" fmla="*/ 24159 h 10157211"/>
              <a:gd name="connsiteX3" fmla="*/ 7044898 w 7092833"/>
              <a:gd name="connsiteY3" fmla="*/ 22686 h 10157211"/>
              <a:gd name="connsiteX4" fmla="*/ 7052914 w 7092833"/>
              <a:gd name="connsiteY4" fmla="*/ 10103533 h 10157211"/>
              <a:gd name="connsiteX5" fmla="*/ 2782029 w 7092833"/>
              <a:gd name="connsiteY5" fmla="*/ 10157211 h 10157211"/>
              <a:gd name="connsiteX6" fmla="*/ 1029087 w 7092833"/>
              <a:gd name="connsiteY6" fmla="*/ 4600861 h 10157211"/>
              <a:gd name="connsiteX7" fmla="*/ 70143 w 7092833"/>
              <a:gd name="connsiteY7" fmla="*/ 2013786 h 10157211"/>
              <a:gd name="connsiteX8" fmla="*/ 1926368 w 7092833"/>
              <a:gd name="connsiteY8" fmla="*/ 699155 h 10157211"/>
              <a:gd name="connsiteX0" fmla="*/ 1898341 w 7064806"/>
              <a:gd name="connsiteY0" fmla="*/ 699155 h 10157211"/>
              <a:gd name="connsiteX1" fmla="*/ 2562796 w 7064806"/>
              <a:gd name="connsiteY1" fmla="*/ 2828 h 10157211"/>
              <a:gd name="connsiteX2" fmla="*/ 4820221 w 7064806"/>
              <a:gd name="connsiteY2" fmla="*/ 24159 h 10157211"/>
              <a:gd name="connsiteX3" fmla="*/ 7016871 w 7064806"/>
              <a:gd name="connsiteY3" fmla="*/ 22686 h 10157211"/>
              <a:gd name="connsiteX4" fmla="*/ 7024887 w 7064806"/>
              <a:gd name="connsiteY4" fmla="*/ 10103533 h 10157211"/>
              <a:gd name="connsiteX5" fmla="*/ 2754002 w 7064806"/>
              <a:gd name="connsiteY5" fmla="*/ 10157211 h 10157211"/>
              <a:gd name="connsiteX6" fmla="*/ 1001060 w 7064806"/>
              <a:gd name="connsiteY6" fmla="*/ 4600861 h 10157211"/>
              <a:gd name="connsiteX7" fmla="*/ 42116 w 7064806"/>
              <a:gd name="connsiteY7" fmla="*/ 2013786 h 10157211"/>
              <a:gd name="connsiteX8" fmla="*/ 1898341 w 7064806"/>
              <a:gd name="connsiteY8" fmla="*/ 699155 h 10157211"/>
              <a:gd name="connsiteX0" fmla="*/ 1898341 w 7064806"/>
              <a:gd name="connsiteY0" fmla="*/ 699155 h 10157211"/>
              <a:gd name="connsiteX1" fmla="*/ 2562796 w 7064806"/>
              <a:gd name="connsiteY1" fmla="*/ 2828 h 10157211"/>
              <a:gd name="connsiteX2" fmla="*/ 4820221 w 7064806"/>
              <a:gd name="connsiteY2" fmla="*/ 24159 h 10157211"/>
              <a:gd name="connsiteX3" fmla="*/ 7016871 w 7064806"/>
              <a:gd name="connsiteY3" fmla="*/ 22686 h 10157211"/>
              <a:gd name="connsiteX4" fmla="*/ 7024887 w 7064806"/>
              <a:gd name="connsiteY4" fmla="*/ 10103533 h 10157211"/>
              <a:gd name="connsiteX5" fmla="*/ 2754002 w 7064806"/>
              <a:gd name="connsiteY5" fmla="*/ 10157211 h 10157211"/>
              <a:gd name="connsiteX6" fmla="*/ 1001060 w 7064806"/>
              <a:gd name="connsiteY6" fmla="*/ 4600861 h 10157211"/>
              <a:gd name="connsiteX7" fmla="*/ 42116 w 7064806"/>
              <a:gd name="connsiteY7" fmla="*/ 2013786 h 10157211"/>
              <a:gd name="connsiteX8" fmla="*/ 1898341 w 7064806"/>
              <a:gd name="connsiteY8" fmla="*/ 699155 h 10157211"/>
              <a:gd name="connsiteX0" fmla="*/ 1898341 w 7064806"/>
              <a:gd name="connsiteY0" fmla="*/ 699155 h 10106338"/>
              <a:gd name="connsiteX1" fmla="*/ 2562796 w 7064806"/>
              <a:gd name="connsiteY1" fmla="*/ 2828 h 10106338"/>
              <a:gd name="connsiteX2" fmla="*/ 4820221 w 7064806"/>
              <a:gd name="connsiteY2" fmla="*/ 24159 h 10106338"/>
              <a:gd name="connsiteX3" fmla="*/ 7016871 w 7064806"/>
              <a:gd name="connsiteY3" fmla="*/ 22686 h 10106338"/>
              <a:gd name="connsiteX4" fmla="*/ 7024887 w 7064806"/>
              <a:gd name="connsiteY4" fmla="*/ 10103533 h 10106338"/>
              <a:gd name="connsiteX5" fmla="*/ 3054249 w 7064806"/>
              <a:gd name="connsiteY5" fmla="*/ 9980288 h 10106338"/>
              <a:gd name="connsiteX6" fmla="*/ 1001060 w 7064806"/>
              <a:gd name="connsiteY6" fmla="*/ 4600861 h 10106338"/>
              <a:gd name="connsiteX7" fmla="*/ 42116 w 7064806"/>
              <a:gd name="connsiteY7" fmla="*/ 2013786 h 10106338"/>
              <a:gd name="connsiteX8" fmla="*/ 1898341 w 7064806"/>
              <a:gd name="connsiteY8" fmla="*/ 699155 h 10106338"/>
              <a:gd name="connsiteX0" fmla="*/ 1898341 w 7064806"/>
              <a:gd name="connsiteY0" fmla="*/ 699155 h 10106745"/>
              <a:gd name="connsiteX1" fmla="*/ 2562796 w 7064806"/>
              <a:gd name="connsiteY1" fmla="*/ 2828 h 10106745"/>
              <a:gd name="connsiteX2" fmla="*/ 4820221 w 7064806"/>
              <a:gd name="connsiteY2" fmla="*/ 24159 h 10106745"/>
              <a:gd name="connsiteX3" fmla="*/ 7016871 w 7064806"/>
              <a:gd name="connsiteY3" fmla="*/ 22686 h 10106745"/>
              <a:gd name="connsiteX4" fmla="*/ 7024887 w 7064806"/>
              <a:gd name="connsiteY4" fmla="*/ 10103533 h 10106745"/>
              <a:gd name="connsiteX5" fmla="*/ 3054249 w 7064806"/>
              <a:gd name="connsiteY5" fmla="*/ 9980288 h 10106745"/>
              <a:gd name="connsiteX6" fmla="*/ 1001060 w 7064806"/>
              <a:gd name="connsiteY6" fmla="*/ 4600861 h 10106745"/>
              <a:gd name="connsiteX7" fmla="*/ 42116 w 7064806"/>
              <a:gd name="connsiteY7" fmla="*/ 2013786 h 10106745"/>
              <a:gd name="connsiteX8" fmla="*/ 1898341 w 7064806"/>
              <a:gd name="connsiteY8" fmla="*/ 699155 h 1010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64806" h="10106745">
                <a:moveTo>
                  <a:pt x="1898341" y="699155"/>
                </a:moveTo>
                <a:cubicBezTo>
                  <a:pt x="2243622" y="293833"/>
                  <a:pt x="2404429" y="-34002"/>
                  <a:pt x="2562796" y="2828"/>
                </a:cubicBezTo>
                <a:lnTo>
                  <a:pt x="4820221" y="24159"/>
                </a:lnTo>
                <a:cubicBezTo>
                  <a:pt x="7015734" y="53634"/>
                  <a:pt x="4922575" y="21032"/>
                  <a:pt x="7016871" y="22686"/>
                </a:cubicBezTo>
                <a:cubicBezTo>
                  <a:pt x="7006306" y="3716506"/>
                  <a:pt x="7123862" y="12240"/>
                  <a:pt x="7024887" y="10103533"/>
                </a:cubicBezTo>
                <a:cubicBezTo>
                  <a:pt x="7060144" y="10128671"/>
                  <a:pt x="6921815" y="9998600"/>
                  <a:pt x="3054249" y="9980288"/>
                </a:cubicBezTo>
                <a:cubicBezTo>
                  <a:pt x="2656580" y="8678341"/>
                  <a:pt x="2256371" y="7916601"/>
                  <a:pt x="1001060" y="4600861"/>
                </a:cubicBezTo>
                <a:cubicBezTo>
                  <a:pt x="925574" y="4761954"/>
                  <a:pt x="-232835" y="1810343"/>
                  <a:pt x="42116" y="2013786"/>
                </a:cubicBezTo>
                <a:cubicBezTo>
                  <a:pt x="2349211" y="-676576"/>
                  <a:pt x="555316" y="2498214"/>
                  <a:pt x="1898341" y="699155"/>
                </a:cubicBezTo>
                <a:close/>
              </a:path>
            </a:pathLst>
          </a:custGeom>
          <a:blipFill dpi="0" rotWithShape="1">
            <a:blip r:embed="rId3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9307" r="-10398" b="-3"/>
            </a:stretch>
          </a:blipFill>
          <a:ln>
            <a:noFill/>
          </a:ln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3587" y="772942"/>
            <a:ext cx="7089316" cy="5097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07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s-E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 luchemos por conseguir el agua y los </a:t>
            </a:r>
            <a:r>
              <a:rPr lang="es-ES" sz="3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alimentos</a:t>
            </a:r>
            <a:r>
              <a:rPr lang="es-ES" sz="3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3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nuestros hermanos pobres...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s-ES" sz="3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07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s-E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no sólo la comida, sino también la </a:t>
            </a:r>
            <a:r>
              <a:rPr lang="es-ES" sz="3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sanidad,</a:t>
            </a:r>
            <a:r>
              <a:rPr lang="es-ES" sz="3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3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s-E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educación, el trabajo, la felicidad y la dignidad.</a:t>
            </a:r>
            <a:endParaRPr lang="es-ES" sz="3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74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75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o 26"/>
          <p:cNvGrpSpPr/>
          <p:nvPr/>
        </p:nvGrpSpPr>
        <p:grpSpPr>
          <a:xfrm>
            <a:off x="3397638" y="58665"/>
            <a:ext cx="8794362" cy="6799334"/>
            <a:chOff x="2061715" y="1234921"/>
            <a:chExt cx="8948737" cy="6538305"/>
          </a:xfrm>
        </p:grpSpPr>
        <p:grpSp>
          <p:nvGrpSpPr>
            <p:cNvPr id="22" name="Grupo 21"/>
            <p:cNvGrpSpPr/>
            <p:nvPr/>
          </p:nvGrpSpPr>
          <p:grpSpPr>
            <a:xfrm>
              <a:off x="2061715" y="1234921"/>
              <a:ext cx="8948737" cy="6538305"/>
              <a:chOff x="2047427" y="1198409"/>
              <a:chExt cx="8948737" cy="6538305"/>
            </a:xfrm>
          </p:grpSpPr>
          <p:pic>
            <p:nvPicPr>
              <p:cNvPr id="15" name="Imagen 1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62"/>
              <a:stretch/>
            </p:blipFill>
            <p:spPr>
              <a:xfrm>
                <a:off x="2047427" y="1198409"/>
                <a:ext cx="8948737" cy="6538305"/>
              </a:xfrm>
              <a:prstGeom prst="rect">
                <a:avLst/>
              </a:prstGeom>
            </p:spPr>
          </p:pic>
          <p:cxnSp>
            <p:nvCxnSpPr>
              <p:cNvPr id="21" name="Conector recto 20"/>
              <p:cNvCxnSpPr/>
              <p:nvPr/>
            </p:nvCxnSpPr>
            <p:spPr>
              <a:xfrm flipH="1">
                <a:off x="6077988" y="1198409"/>
                <a:ext cx="1220603" cy="1154061"/>
              </a:xfrm>
              <a:prstGeom prst="line">
                <a:avLst/>
              </a:prstGeom>
              <a:ln w="409575">
                <a:solidFill>
                  <a:schemeClr val="bg1"/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  <p:cxnSp>
          <p:nvCxnSpPr>
            <p:cNvPr id="24" name="Conector recto 23"/>
            <p:cNvCxnSpPr/>
            <p:nvPr/>
          </p:nvCxnSpPr>
          <p:spPr>
            <a:xfrm>
              <a:off x="5749420" y="2619288"/>
              <a:ext cx="2128790" cy="4912946"/>
            </a:xfrm>
            <a:prstGeom prst="line">
              <a:avLst/>
            </a:prstGeom>
            <a:ln w="3460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Conector recto 44"/>
          <p:cNvCxnSpPr/>
          <p:nvPr/>
        </p:nvCxnSpPr>
        <p:spPr>
          <a:xfrm>
            <a:off x="515635" y="6840127"/>
            <a:ext cx="11888067" cy="17873"/>
          </a:xfrm>
          <a:prstGeom prst="line">
            <a:avLst/>
          </a:prstGeom>
          <a:ln w="231775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/>
          <p:cNvCxnSpPr/>
          <p:nvPr/>
        </p:nvCxnSpPr>
        <p:spPr>
          <a:xfrm flipV="1">
            <a:off x="8131285" y="6237433"/>
            <a:ext cx="3857214" cy="5560"/>
          </a:xfrm>
          <a:prstGeom prst="line">
            <a:avLst/>
          </a:prstGeom>
          <a:ln w="206375">
            <a:solidFill>
              <a:schemeClr val="bg1">
                <a:alpha val="3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54"/>
          <p:cNvCxnSpPr/>
          <p:nvPr/>
        </p:nvCxnSpPr>
        <p:spPr>
          <a:xfrm>
            <a:off x="12044363" y="0"/>
            <a:ext cx="14287" cy="6586538"/>
          </a:xfrm>
          <a:prstGeom prst="line">
            <a:avLst/>
          </a:prstGeom>
          <a:ln w="180975">
            <a:solidFill>
              <a:schemeClr val="bg1">
                <a:alpha val="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ángulo 18"/>
          <p:cNvSpPr/>
          <p:nvPr/>
        </p:nvSpPr>
        <p:spPr>
          <a:xfrm>
            <a:off x="6887196" y="462424"/>
            <a:ext cx="5304804" cy="6418682"/>
          </a:xfrm>
          <a:custGeom>
            <a:avLst/>
            <a:gdLst>
              <a:gd name="connsiteX0" fmla="*/ 0 w 7358063"/>
              <a:gd name="connsiteY0" fmla="*/ 0 h 7043737"/>
              <a:gd name="connsiteX1" fmla="*/ 7358063 w 7358063"/>
              <a:gd name="connsiteY1" fmla="*/ 0 h 7043737"/>
              <a:gd name="connsiteX2" fmla="*/ 7358063 w 7358063"/>
              <a:gd name="connsiteY2" fmla="*/ 7043737 h 7043737"/>
              <a:gd name="connsiteX3" fmla="*/ 0 w 7358063"/>
              <a:gd name="connsiteY3" fmla="*/ 7043737 h 7043737"/>
              <a:gd name="connsiteX4" fmla="*/ 0 w 7358063"/>
              <a:gd name="connsiteY4" fmla="*/ 0 h 7043737"/>
              <a:gd name="connsiteX0" fmla="*/ 2686050 w 7358063"/>
              <a:gd name="connsiteY0" fmla="*/ 1814513 h 7043737"/>
              <a:gd name="connsiteX1" fmla="*/ 7358063 w 7358063"/>
              <a:gd name="connsiteY1" fmla="*/ 0 h 7043737"/>
              <a:gd name="connsiteX2" fmla="*/ 7358063 w 7358063"/>
              <a:gd name="connsiteY2" fmla="*/ 7043737 h 7043737"/>
              <a:gd name="connsiteX3" fmla="*/ 0 w 7358063"/>
              <a:gd name="connsiteY3" fmla="*/ 7043737 h 7043737"/>
              <a:gd name="connsiteX4" fmla="*/ 2686050 w 7358063"/>
              <a:gd name="connsiteY4" fmla="*/ 1814513 h 7043737"/>
              <a:gd name="connsiteX0" fmla="*/ 1800225 w 6472238"/>
              <a:gd name="connsiteY0" fmla="*/ 1814513 h 7043737"/>
              <a:gd name="connsiteX1" fmla="*/ 6472238 w 6472238"/>
              <a:gd name="connsiteY1" fmla="*/ 0 h 7043737"/>
              <a:gd name="connsiteX2" fmla="*/ 6472238 w 6472238"/>
              <a:gd name="connsiteY2" fmla="*/ 7043737 h 7043737"/>
              <a:gd name="connsiteX3" fmla="*/ 0 w 6472238"/>
              <a:gd name="connsiteY3" fmla="*/ 6943725 h 7043737"/>
              <a:gd name="connsiteX4" fmla="*/ 1800225 w 6472238"/>
              <a:gd name="connsiteY4" fmla="*/ 1814513 h 7043737"/>
              <a:gd name="connsiteX0" fmla="*/ 1916589 w 6588602"/>
              <a:gd name="connsiteY0" fmla="*/ 1814513 h 7043737"/>
              <a:gd name="connsiteX1" fmla="*/ 6588602 w 6588602"/>
              <a:gd name="connsiteY1" fmla="*/ 0 h 7043737"/>
              <a:gd name="connsiteX2" fmla="*/ 6588602 w 6588602"/>
              <a:gd name="connsiteY2" fmla="*/ 7043737 h 7043737"/>
              <a:gd name="connsiteX3" fmla="*/ 116364 w 6588602"/>
              <a:gd name="connsiteY3" fmla="*/ 6943725 h 7043737"/>
              <a:gd name="connsiteX4" fmla="*/ 1916589 w 6588602"/>
              <a:gd name="connsiteY4" fmla="*/ 1814513 h 7043737"/>
              <a:gd name="connsiteX0" fmla="*/ 1916589 w 6588602"/>
              <a:gd name="connsiteY0" fmla="*/ 1814513 h 7213642"/>
              <a:gd name="connsiteX1" fmla="*/ 6588602 w 6588602"/>
              <a:gd name="connsiteY1" fmla="*/ 0 h 7213642"/>
              <a:gd name="connsiteX2" fmla="*/ 6588602 w 6588602"/>
              <a:gd name="connsiteY2" fmla="*/ 7043737 h 7213642"/>
              <a:gd name="connsiteX3" fmla="*/ 116364 w 6588602"/>
              <a:gd name="connsiteY3" fmla="*/ 6943725 h 7213642"/>
              <a:gd name="connsiteX4" fmla="*/ 1916589 w 6588602"/>
              <a:gd name="connsiteY4" fmla="*/ 1814513 h 7213642"/>
              <a:gd name="connsiteX0" fmla="*/ 1018704 w 5690717"/>
              <a:gd name="connsiteY0" fmla="*/ 1814513 h 7147906"/>
              <a:gd name="connsiteX1" fmla="*/ 5690717 w 5690717"/>
              <a:gd name="connsiteY1" fmla="*/ 0 h 7147906"/>
              <a:gd name="connsiteX2" fmla="*/ 5690717 w 5690717"/>
              <a:gd name="connsiteY2" fmla="*/ 7043737 h 7147906"/>
              <a:gd name="connsiteX3" fmla="*/ 204316 w 5690717"/>
              <a:gd name="connsiteY3" fmla="*/ 6843712 h 7147906"/>
              <a:gd name="connsiteX4" fmla="*/ 1018704 w 5690717"/>
              <a:gd name="connsiteY4" fmla="*/ 1814513 h 7147906"/>
              <a:gd name="connsiteX0" fmla="*/ 1495624 w 6167637"/>
              <a:gd name="connsiteY0" fmla="*/ 1814513 h 7147906"/>
              <a:gd name="connsiteX1" fmla="*/ 6167637 w 6167637"/>
              <a:gd name="connsiteY1" fmla="*/ 0 h 7147906"/>
              <a:gd name="connsiteX2" fmla="*/ 6167637 w 6167637"/>
              <a:gd name="connsiteY2" fmla="*/ 7043737 h 7147906"/>
              <a:gd name="connsiteX3" fmla="*/ 681236 w 6167637"/>
              <a:gd name="connsiteY3" fmla="*/ 6843712 h 7147906"/>
              <a:gd name="connsiteX4" fmla="*/ 1495624 w 6167637"/>
              <a:gd name="connsiteY4" fmla="*/ 1814513 h 7147906"/>
              <a:gd name="connsiteX0" fmla="*/ 2507769 w 7179782"/>
              <a:gd name="connsiteY0" fmla="*/ 1814513 h 7147906"/>
              <a:gd name="connsiteX1" fmla="*/ 7179782 w 7179782"/>
              <a:gd name="connsiteY1" fmla="*/ 0 h 7147906"/>
              <a:gd name="connsiteX2" fmla="*/ 7179782 w 7179782"/>
              <a:gd name="connsiteY2" fmla="*/ 7043737 h 7147906"/>
              <a:gd name="connsiteX3" fmla="*/ 1693381 w 7179782"/>
              <a:gd name="connsiteY3" fmla="*/ 6843712 h 7147906"/>
              <a:gd name="connsiteX4" fmla="*/ 2507769 w 7179782"/>
              <a:gd name="connsiteY4" fmla="*/ 1814513 h 7147906"/>
              <a:gd name="connsiteX0" fmla="*/ 2468665 w 7226403"/>
              <a:gd name="connsiteY0" fmla="*/ 1428751 h 7147906"/>
              <a:gd name="connsiteX1" fmla="*/ 7226403 w 7226403"/>
              <a:gd name="connsiteY1" fmla="*/ 0 h 7147906"/>
              <a:gd name="connsiteX2" fmla="*/ 7226403 w 7226403"/>
              <a:gd name="connsiteY2" fmla="*/ 7043737 h 7147906"/>
              <a:gd name="connsiteX3" fmla="*/ 1740002 w 7226403"/>
              <a:gd name="connsiteY3" fmla="*/ 6843712 h 7147906"/>
              <a:gd name="connsiteX4" fmla="*/ 2468665 w 7226403"/>
              <a:gd name="connsiteY4" fmla="*/ 1428751 h 7147906"/>
              <a:gd name="connsiteX0" fmla="*/ 2085400 w 6843138"/>
              <a:gd name="connsiteY0" fmla="*/ 1428751 h 7147906"/>
              <a:gd name="connsiteX1" fmla="*/ 6843138 w 6843138"/>
              <a:gd name="connsiteY1" fmla="*/ 0 h 7147906"/>
              <a:gd name="connsiteX2" fmla="*/ 6843138 w 6843138"/>
              <a:gd name="connsiteY2" fmla="*/ 7043737 h 7147906"/>
              <a:gd name="connsiteX3" fmla="*/ 1356737 w 6843138"/>
              <a:gd name="connsiteY3" fmla="*/ 6843712 h 7147906"/>
              <a:gd name="connsiteX4" fmla="*/ 2085400 w 6843138"/>
              <a:gd name="connsiteY4" fmla="*/ 1428751 h 7147906"/>
              <a:gd name="connsiteX0" fmla="*/ 2085400 w 6843138"/>
              <a:gd name="connsiteY0" fmla="*/ 1428751 h 7147906"/>
              <a:gd name="connsiteX1" fmla="*/ 6843138 w 6843138"/>
              <a:gd name="connsiteY1" fmla="*/ 0 h 7147906"/>
              <a:gd name="connsiteX2" fmla="*/ 6843138 w 6843138"/>
              <a:gd name="connsiteY2" fmla="*/ 7043737 h 7147906"/>
              <a:gd name="connsiteX3" fmla="*/ 1356737 w 6843138"/>
              <a:gd name="connsiteY3" fmla="*/ 6843712 h 7147906"/>
              <a:gd name="connsiteX4" fmla="*/ 2085400 w 6843138"/>
              <a:gd name="connsiteY4" fmla="*/ 1428751 h 7147906"/>
              <a:gd name="connsiteX0" fmla="*/ 2027042 w 6899080"/>
              <a:gd name="connsiteY0" fmla="*/ 1414464 h 7147906"/>
              <a:gd name="connsiteX1" fmla="*/ 6899080 w 6899080"/>
              <a:gd name="connsiteY1" fmla="*/ 0 h 7147906"/>
              <a:gd name="connsiteX2" fmla="*/ 6899080 w 6899080"/>
              <a:gd name="connsiteY2" fmla="*/ 7043737 h 7147906"/>
              <a:gd name="connsiteX3" fmla="*/ 1412679 w 6899080"/>
              <a:gd name="connsiteY3" fmla="*/ 6843712 h 7147906"/>
              <a:gd name="connsiteX4" fmla="*/ 2027042 w 6899080"/>
              <a:gd name="connsiteY4" fmla="*/ 1414464 h 7147906"/>
              <a:gd name="connsiteX0" fmla="*/ 2027042 w 6899080"/>
              <a:gd name="connsiteY0" fmla="*/ 1414464 h 7147906"/>
              <a:gd name="connsiteX1" fmla="*/ 6899080 w 6899080"/>
              <a:gd name="connsiteY1" fmla="*/ 0 h 7147906"/>
              <a:gd name="connsiteX2" fmla="*/ 6899080 w 6899080"/>
              <a:gd name="connsiteY2" fmla="*/ 7043737 h 7147906"/>
              <a:gd name="connsiteX3" fmla="*/ 1412679 w 6899080"/>
              <a:gd name="connsiteY3" fmla="*/ 6843712 h 7147906"/>
              <a:gd name="connsiteX4" fmla="*/ 2027042 w 6899080"/>
              <a:gd name="connsiteY4" fmla="*/ 1414464 h 7147906"/>
              <a:gd name="connsiteX0" fmla="*/ 2027042 w 7613455"/>
              <a:gd name="connsiteY0" fmla="*/ 757239 h 6490681"/>
              <a:gd name="connsiteX1" fmla="*/ 7613455 w 7613455"/>
              <a:gd name="connsiteY1" fmla="*/ 0 h 6490681"/>
              <a:gd name="connsiteX2" fmla="*/ 6899080 w 7613455"/>
              <a:gd name="connsiteY2" fmla="*/ 6386512 h 6490681"/>
              <a:gd name="connsiteX3" fmla="*/ 1412679 w 7613455"/>
              <a:gd name="connsiteY3" fmla="*/ 6186487 h 6490681"/>
              <a:gd name="connsiteX4" fmla="*/ 2027042 w 7613455"/>
              <a:gd name="connsiteY4" fmla="*/ 757239 h 6490681"/>
              <a:gd name="connsiteX0" fmla="*/ 2027042 w 7613455"/>
              <a:gd name="connsiteY0" fmla="*/ 757785 h 6491227"/>
              <a:gd name="connsiteX1" fmla="*/ 7613455 w 7613455"/>
              <a:gd name="connsiteY1" fmla="*/ 546 h 6491227"/>
              <a:gd name="connsiteX2" fmla="*/ 6899080 w 7613455"/>
              <a:gd name="connsiteY2" fmla="*/ 6387058 h 6491227"/>
              <a:gd name="connsiteX3" fmla="*/ 1412679 w 7613455"/>
              <a:gd name="connsiteY3" fmla="*/ 6187033 h 6491227"/>
              <a:gd name="connsiteX4" fmla="*/ 2027042 w 7613455"/>
              <a:gd name="connsiteY4" fmla="*/ 757785 h 6491227"/>
              <a:gd name="connsiteX0" fmla="*/ 2138234 w 7510334"/>
              <a:gd name="connsiteY0" fmla="*/ 3378 h 6565496"/>
              <a:gd name="connsiteX1" fmla="*/ 7510334 w 7510334"/>
              <a:gd name="connsiteY1" fmla="*/ 74815 h 6565496"/>
              <a:gd name="connsiteX2" fmla="*/ 6795959 w 7510334"/>
              <a:gd name="connsiteY2" fmla="*/ 6461327 h 6565496"/>
              <a:gd name="connsiteX3" fmla="*/ 1309558 w 7510334"/>
              <a:gd name="connsiteY3" fmla="*/ 6261302 h 6565496"/>
              <a:gd name="connsiteX4" fmla="*/ 2138234 w 7510334"/>
              <a:gd name="connsiteY4" fmla="*/ 3378 h 6565496"/>
              <a:gd name="connsiteX0" fmla="*/ 1885361 w 7257461"/>
              <a:gd name="connsiteY0" fmla="*/ 3378 h 6565496"/>
              <a:gd name="connsiteX1" fmla="*/ 7257461 w 7257461"/>
              <a:gd name="connsiteY1" fmla="*/ 74815 h 6565496"/>
              <a:gd name="connsiteX2" fmla="*/ 6543086 w 7257461"/>
              <a:gd name="connsiteY2" fmla="*/ 6461327 h 6565496"/>
              <a:gd name="connsiteX3" fmla="*/ 1056685 w 7257461"/>
              <a:gd name="connsiteY3" fmla="*/ 6261302 h 6565496"/>
              <a:gd name="connsiteX4" fmla="*/ 1885361 w 7257461"/>
              <a:gd name="connsiteY4" fmla="*/ 3378 h 6565496"/>
              <a:gd name="connsiteX0" fmla="*/ 1880956 w 7253056"/>
              <a:gd name="connsiteY0" fmla="*/ 3378 h 6565496"/>
              <a:gd name="connsiteX1" fmla="*/ 7253056 w 7253056"/>
              <a:gd name="connsiteY1" fmla="*/ 74815 h 6565496"/>
              <a:gd name="connsiteX2" fmla="*/ 6538681 w 7253056"/>
              <a:gd name="connsiteY2" fmla="*/ 6461327 h 6565496"/>
              <a:gd name="connsiteX3" fmla="*/ 1052280 w 7253056"/>
              <a:gd name="connsiteY3" fmla="*/ 6261302 h 6565496"/>
              <a:gd name="connsiteX4" fmla="*/ 1880956 w 7253056"/>
              <a:gd name="connsiteY4" fmla="*/ 3378 h 6565496"/>
              <a:gd name="connsiteX0" fmla="*/ 1880956 w 7253056"/>
              <a:gd name="connsiteY0" fmla="*/ 3378 h 6632543"/>
              <a:gd name="connsiteX1" fmla="*/ 7253056 w 7253056"/>
              <a:gd name="connsiteY1" fmla="*/ 74815 h 6632543"/>
              <a:gd name="connsiteX2" fmla="*/ 7095894 w 7253056"/>
              <a:gd name="connsiteY2" fmla="*/ 6604202 h 6632543"/>
              <a:gd name="connsiteX3" fmla="*/ 1052280 w 7253056"/>
              <a:gd name="connsiteY3" fmla="*/ 6261302 h 6632543"/>
              <a:gd name="connsiteX4" fmla="*/ 1880956 w 7253056"/>
              <a:gd name="connsiteY4" fmla="*/ 3378 h 6632543"/>
              <a:gd name="connsiteX0" fmla="*/ 1728350 w 7100450"/>
              <a:gd name="connsiteY0" fmla="*/ 3378 h 6621028"/>
              <a:gd name="connsiteX1" fmla="*/ 7100450 w 7100450"/>
              <a:gd name="connsiteY1" fmla="*/ 74815 h 6621028"/>
              <a:gd name="connsiteX2" fmla="*/ 6943288 w 7100450"/>
              <a:gd name="connsiteY2" fmla="*/ 6604202 h 6621028"/>
              <a:gd name="connsiteX3" fmla="*/ 1156849 w 7100450"/>
              <a:gd name="connsiteY3" fmla="*/ 6232727 h 6621028"/>
              <a:gd name="connsiteX4" fmla="*/ 1728350 w 7100450"/>
              <a:gd name="connsiteY4" fmla="*/ 3378 h 6621028"/>
              <a:gd name="connsiteX0" fmla="*/ 1728350 w 7100450"/>
              <a:gd name="connsiteY0" fmla="*/ 3378 h 8240913"/>
              <a:gd name="connsiteX1" fmla="*/ 7100450 w 7100450"/>
              <a:gd name="connsiteY1" fmla="*/ 74815 h 8240913"/>
              <a:gd name="connsiteX2" fmla="*/ 6943288 w 7100450"/>
              <a:gd name="connsiteY2" fmla="*/ 6604202 h 8240913"/>
              <a:gd name="connsiteX3" fmla="*/ 1156849 w 7100450"/>
              <a:gd name="connsiteY3" fmla="*/ 6232727 h 8240913"/>
              <a:gd name="connsiteX4" fmla="*/ 1728350 w 7100450"/>
              <a:gd name="connsiteY4" fmla="*/ 3378 h 8240913"/>
              <a:gd name="connsiteX0" fmla="*/ 1728350 w 7171888"/>
              <a:gd name="connsiteY0" fmla="*/ 3378 h 9206584"/>
              <a:gd name="connsiteX1" fmla="*/ 7100450 w 7171888"/>
              <a:gd name="connsiteY1" fmla="*/ 74815 h 9206584"/>
              <a:gd name="connsiteX2" fmla="*/ 7171888 w 7171888"/>
              <a:gd name="connsiteY2" fmla="*/ 8922588 h 9206584"/>
              <a:gd name="connsiteX3" fmla="*/ 1156849 w 7171888"/>
              <a:gd name="connsiteY3" fmla="*/ 6232727 h 9206584"/>
              <a:gd name="connsiteX4" fmla="*/ 1728350 w 7171888"/>
              <a:gd name="connsiteY4" fmla="*/ 3378 h 9206584"/>
              <a:gd name="connsiteX0" fmla="*/ 1934570 w 7378108"/>
              <a:gd name="connsiteY0" fmla="*/ 3378 h 9198419"/>
              <a:gd name="connsiteX1" fmla="*/ 7306670 w 7378108"/>
              <a:gd name="connsiteY1" fmla="*/ 74815 h 9198419"/>
              <a:gd name="connsiteX2" fmla="*/ 7378108 w 7378108"/>
              <a:gd name="connsiteY2" fmla="*/ 8922588 h 9198419"/>
              <a:gd name="connsiteX3" fmla="*/ 1020169 w 7378108"/>
              <a:gd name="connsiteY3" fmla="*/ 6212028 h 9198419"/>
              <a:gd name="connsiteX4" fmla="*/ 1934570 w 7378108"/>
              <a:gd name="connsiteY4" fmla="*/ 3378 h 9198419"/>
              <a:gd name="connsiteX0" fmla="*/ 1769476 w 7213014"/>
              <a:gd name="connsiteY0" fmla="*/ 3378 h 9190351"/>
              <a:gd name="connsiteX1" fmla="*/ 7141576 w 7213014"/>
              <a:gd name="connsiteY1" fmla="*/ 74815 h 9190351"/>
              <a:gd name="connsiteX2" fmla="*/ 7213014 w 7213014"/>
              <a:gd name="connsiteY2" fmla="*/ 8922588 h 9190351"/>
              <a:gd name="connsiteX3" fmla="*/ 1126538 w 7213014"/>
              <a:gd name="connsiteY3" fmla="*/ 6191328 h 9190351"/>
              <a:gd name="connsiteX4" fmla="*/ 1769476 w 7213014"/>
              <a:gd name="connsiteY4" fmla="*/ 3378 h 9190351"/>
              <a:gd name="connsiteX0" fmla="*/ 1811581 w 7183682"/>
              <a:gd name="connsiteY0" fmla="*/ 529 h 9622198"/>
              <a:gd name="connsiteX1" fmla="*/ 7112244 w 7183682"/>
              <a:gd name="connsiteY1" fmla="*/ 506663 h 9622198"/>
              <a:gd name="connsiteX2" fmla="*/ 7183682 w 7183682"/>
              <a:gd name="connsiteY2" fmla="*/ 9354436 h 9622198"/>
              <a:gd name="connsiteX3" fmla="*/ 1097206 w 7183682"/>
              <a:gd name="connsiteY3" fmla="*/ 6623176 h 9622198"/>
              <a:gd name="connsiteX4" fmla="*/ 1811581 w 7183682"/>
              <a:gd name="connsiteY4" fmla="*/ 529 h 9622198"/>
              <a:gd name="connsiteX0" fmla="*/ 1722847 w 7094948"/>
              <a:gd name="connsiteY0" fmla="*/ 529 h 9622198"/>
              <a:gd name="connsiteX1" fmla="*/ 7023510 w 7094948"/>
              <a:gd name="connsiteY1" fmla="*/ 506663 h 9622198"/>
              <a:gd name="connsiteX2" fmla="*/ 7094948 w 7094948"/>
              <a:gd name="connsiteY2" fmla="*/ 9354436 h 9622198"/>
              <a:gd name="connsiteX3" fmla="*/ 1008472 w 7094948"/>
              <a:gd name="connsiteY3" fmla="*/ 6623176 h 9622198"/>
              <a:gd name="connsiteX4" fmla="*/ 1722847 w 7094948"/>
              <a:gd name="connsiteY4" fmla="*/ 529 h 9622198"/>
              <a:gd name="connsiteX0" fmla="*/ 1871839 w 7243940"/>
              <a:gd name="connsiteY0" fmla="*/ 529 h 9400769"/>
              <a:gd name="connsiteX1" fmla="*/ 7172502 w 7243940"/>
              <a:gd name="connsiteY1" fmla="*/ 506663 h 9400769"/>
              <a:gd name="connsiteX2" fmla="*/ 7243940 w 7243940"/>
              <a:gd name="connsiteY2" fmla="*/ 9354436 h 9400769"/>
              <a:gd name="connsiteX3" fmla="*/ 928864 w 7243940"/>
              <a:gd name="connsiteY3" fmla="*/ 5857282 h 9400769"/>
              <a:gd name="connsiteX4" fmla="*/ 1871839 w 7243940"/>
              <a:gd name="connsiteY4" fmla="*/ 529 h 9400769"/>
              <a:gd name="connsiteX0" fmla="*/ 1672718 w 7044819"/>
              <a:gd name="connsiteY0" fmla="*/ 529 h 9400769"/>
              <a:gd name="connsiteX1" fmla="*/ 6973381 w 7044819"/>
              <a:gd name="connsiteY1" fmla="*/ 506663 h 9400769"/>
              <a:gd name="connsiteX2" fmla="*/ 7044819 w 7044819"/>
              <a:gd name="connsiteY2" fmla="*/ 9354436 h 9400769"/>
              <a:gd name="connsiteX3" fmla="*/ 729743 w 7044819"/>
              <a:gd name="connsiteY3" fmla="*/ 5857282 h 9400769"/>
              <a:gd name="connsiteX4" fmla="*/ 1672718 w 7044819"/>
              <a:gd name="connsiteY4" fmla="*/ 529 h 9400769"/>
              <a:gd name="connsiteX0" fmla="*/ 1672718 w 7301994"/>
              <a:gd name="connsiteY0" fmla="*/ 3377 h 9403617"/>
              <a:gd name="connsiteX1" fmla="*/ 7301994 w 7301994"/>
              <a:gd name="connsiteY1" fmla="*/ 74815 h 9403617"/>
              <a:gd name="connsiteX2" fmla="*/ 7044819 w 7301994"/>
              <a:gd name="connsiteY2" fmla="*/ 9357284 h 9403617"/>
              <a:gd name="connsiteX3" fmla="*/ 729743 w 7301994"/>
              <a:gd name="connsiteY3" fmla="*/ 5860130 h 9403617"/>
              <a:gd name="connsiteX4" fmla="*/ 1672718 w 7301994"/>
              <a:gd name="connsiteY4" fmla="*/ 3377 h 9403617"/>
              <a:gd name="connsiteX0" fmla="*/ 1672718 w 7301994"/>
              <a:gd name="connsiteY0" fmla="*/ 3377 h 9403617"/>
              <a:gd name="connsiteX1" fmla="*/ 7301994 w 7301994"/>
              <a:gd name="connsiteY1" fmla="*/ 74815 h 9403617"/>
              <a:gd name="connsiteX2" fmla="*/ 7044819 w 7301994"/>
              <a:gd name="connsiteY2" fmla="*/ 9357284 h 9403617"/>
              <a:gd name="connsiteX3" fmla="*/ 729743 w 7301994"/>
              <a:gd name="connsiteY3" fmla="*/ 5860130 h 9403617"/>
              <a:gd name="connsiteX4" fmla="*/ 1672718 w 7301994"/>
              <a:gd name="connsiteY4" fmla="*/ 3377 h 9403617"/>
              <a:gd name="connsiteX0" fmla="*/ 1672718 w 7301994"/>
              <a:gd name="connsiteY0" fmla="*/ 3377 h 9812681"/>
              <a:gd name="connsiteX1" fmla="*/ 7301994 w 7301994"/>
              <a:gd name="connsiteY1" fmla="*/ 74815 h 9812681"/>
              <a:gd name="connsiteX2" fmla="*/ 5716082 w 7301994"/>
              <a:gd name="connsiteY2" fmla="*/ 9812681 h 9812681"/>
              <a:gd name="connsiteX3" fmla="*/ 729743 w 7301994"/>
              <a:gd name="connsiteY3" fmla="*/ 5860130 h 9812681"/>
              <a:gd name="connsiteX4" fmla="*/ 1672718 w 7301994"/>
              <a:gd name="connsiteY4" fmla="*/ 3377 h 9812681"/>
              <a:gd name="connsiteX0" fmla="*/ 1672718 w 7301994"/>
              <a:gd name="connsiteY0" fmla="*/ 3377 h 9812681"/>
              <a:gd name="connsiteX1" fmla="*/ 7301994 w 7301994"/>
              <a:gd name="connsiteY1" fmla="*/ 74815 h 9812681"/>
              <a:gd name="connsiteX2" fmla="*/ 5716082 w 7301994"/>
              <a:gd name="connsiteY2" fmla="*/ 9812681 h 9812681"/>
              <a:gd name="connsiteX3" fmla="*/ 729743 w 7301994"/>
              <a:gd name="connsiteY3" fmla="*/ 5860130 h 9812681"/>
              <a:gd name="connsiteX4" fmla="*/ 1672718 w 7301994"/>
              <a:gd name="connsiteY4" fmla="*/ 3377 h 9812681"/>
              <a:gd name="connsiteX0" fmla="*/ 1672718 w 7301994"/>
              <a:gd name="connsiteY0" fmla="*/ 3377 h 9812681"/>
              <a:gd name="connsiteX1" fmla="*/ 7301994 w 7301994"/>
              <a:gd name="connsiteY1" fmla="*/ 74815 h 9812681"/>
              <a:gd name="connsiteX2" fmla="*/ 5716082 w 7301994"/>
              <a:gd name="connsiteY2" fmla="*/ 9812681 h 9812681"/>
              <a:gd name="connsiteX3" fmla="*/ 729743 w 7301994"/>
              <a:gd name="connsiteY3" fmla="*/ 5860130 h 9812681"/>
              <a:gd name="connsiteX4" fmla="*/ 1672718 w 7301994"/>
              <a:gd name="connsiteY4" fmla="*/ 3377 h 9812681"/>
              <a:gd name="connsiteX0" fmla="*/ 1672718 w 7301994"/>
              <a:gd name="connsiteY0" fmla="*/ 3377 h 9812681"/>
              <a:gd name="connsiteX1" fmla="*/ 7301994 w 7301994"/>
              <a:gd name="connsiteY1" fmla="*/ 74815 h 9812681"/>
              <a:gd name="connsiteX2" fmla="*/ 5716082 w 7301994"/>
              <a:gd name="connsiteY2" fmla="*/ 9812681 h 9812681"/>
              <a:gd name="connsiteX3" fmla="*/ 729743 w 7301994"/>
              <a:gd name="connsiteY3" fmla="*/ 5860130 h 9812681"/>
              <a:gd name="connsiteX4" fmla="*/ 1672718 w 7301994"/>
              <a:gd name="connsiteY4" fmla="*/ 3377 h 9812681"/>
              <a:gd name="connsiteX0" fmla="*/ 1672718 w 7301994"/>
              <a:gd name="connsiteY0" fmla="*/ 3377 h 9812681"/>
              <a:gd name="connsiteX1" fmla="*/ 7301994 w 7301994"/>
              <a:gd name="connsiteY1" fmla="*/ 74815 h 9812681"/>
              <a:gd name="connsiteX2" fmla="*/ 5716082 w 7301994"/>
              <a:gd name="connsiteY2" fmla="*/ 9812681 h 9812681"/>
              <a:gd name="connsiteX3" fmla="*/ 729743 w 7301994"/>
              <a:gd name="connsiteY3" fmla="*/ 5860130 h 9812681"/>
              <a:gd name="connsiteX4" fmla="*/ 1672718 w 7301994"/>
              <a:gd name="connsiteY4" fmla="*/ 3377 h 9812681"/>
              <a:gd name="connsiteX0" fmla="*/ 1672718 w 7301994"/>
              <a:gd name="connsiteY0" fmla="*/ 3377 h 9812681"/>
              <a:gd name="connsiteX1" fmla="*/ 7301994 w 7301994"/>
              <a:gd name="connsiteY1" fmla="*/ 74815 h 9812681"/>
              <a:gd name="connsiteX2" fmla="*/ 5716082 w 7301994"/>
              <a:gd name="connsiteY2" fmla="*/ 9812681 h 9812681"/>
              <a:gd name="connsiteX3" fmla="*/ 729743 w 7301994"/>
              <a:gd name="connsiteY3" fmla="*/ 5860130 h 9812681"/>
              <a:gd name="connsiteX4" fmla="*/ 1672718 w 7301994"/>
              <a:gd name="connsiteY4" fmla="*/ 3377 h 9812681"/>
              <a:gd name="connsiteX0" fmla="*/ 1837622 w 7466898"/>
              <a:gd name="connsiteY0" fmla="*/ 3377 h 9812681"/>
              <a:gd name="connsiteX1" fmla="*/ 7466898 w 7466898"/>
              <a:gd name="connsiteY1" fmla="*/ 74815 h 9812681"/>
              <a:gd name="connsiteX2" fmla="*/ 5880986 w 7466898"/>
              <a:gd name="connsiteY2" fmla="*/ 9812681 h 9812681"/>
              <a:gd name="connsiteX3" fmla="*/ 651759 w 7466898"/>
              <a:gd name="connsiteY3" fmla="*/ 5094234 h 9812681"/>
              <a:gd name="connsiteX4" fmla="*/ 1837622 w 7466898"/>
              <a:gd name="connsiteY4" fmla="*/ 3377 h 9812681"/>
              <a:gd name="connsiteX0" fmla="*/ 1717660 w 7346936"/>
              <a:gd name="connsiteY0" fmla="*/ 3377 h 9812681"/>
              <a:gd name="connsiteX1" fmla="*/ 7346936 w 7346936"/>
              <a:gd name="connsiteY1" fmla="*/ 74815 h 9812681"/>
              <a:gd name="connsiteX2" fmla="*/ 5761024 w 7346936"/>
              <a:gd name="connsiteY2" fmla="*/ 9812681 h 9812681"/>
              <a:gd name="connsiteX3" fmla="*/ 531797 w 7346936"/>
              <a:gd name="connsiteY3" fmla="*/ 5094234 h 9812681"/>
              <a:gd name="connsiteX4" fmla="*/ 1717660 w 7346936"/>
              <a:gd name="connsiteY4" fmla="*/ 3377 h 9812681"/>
              <a:gd name="connsiteX0" fmla="*/ 1717660 w 7346936"/>
              <a:gd name="connsiteY0" fmla="*/ 3377 h 9827381"/>
              <a:gd name="connsiteX1" fmla="*/ 7346936 w 7346936"/>
              <a:gd name="connsiteY1" fmla="*/ 74815 h 9827381"/>
              <a:gd name="connsiteX2" fmla="*/ 5761024 w 7346936"/>
              <a:gd name="connsiteY2" fmla="*/ 9812681 h 9827381"/>
              <a:gd name="connsiteX3" fmla="*/ 531797 w 7346936"/>
              <a:gd name="connsiteY3" fmla="*/ 5094234 h 9827381"/>
              <a:gd name="connsiteX4" fmla="*/ 1717660 w 7346936"/>
              <a:gd name="connsiteY4" fmla="*/ 3377 h 9827381"/>
              <a:gd name="connsiteX0" fmla="*/ 1707727 w 7337003"/>
              <a:gd name="connsiteY0" fmla="*/ 3377 h 9827381"/>
              <a:gd name="connsiteX1" fmla="*/ 7337003 w 7337003"/>
              <a:gd name="connsiteY1" fmla="*/ 74815 h 9827381"/>
              <a:gd name="connsiteX2" fmla="*/ 5751091 w 7337003"/>
              <a:gd name="connsiteY2" fmla="*/ 9812681 h 9827381"/>
              <a:gd name="connsiteX3" fmla="*/ 536152 w 7337003"/>
              <a:gd name="connsiteY3" fmla="*/ 5094234 h 9827381"/>
              <a:gd name="connsiteX4" fmla="*/ 1707727 w 7337003"/>
              <a:gd name="connsiteY4" fmla="*/ 3377 h 9827381"/>
              <a:gd name="connsiteX0" fmla="*/ 1625914 w 7255190"/>
              <a:gd name="connsiteY0" fmla="*/ 3377 h 9827381"/>
              <a:gd name="connsiteX1" fmla="*/ 7255190 w 7255190"/>
              <a:gd name="connsiteY1" fmla="*/ 74815 h 9827381"/>
              <a:gd name="connsiteX2" fmla="*/ 5669278 w 7255190"/>
              <a:gd name="connsiteY2" fmla="*/ 9812681 h 9827381"/>
              <a:gd name="connsiteX3" fmla="*/ 454339 w 7255190"/>
              <a:gd name="connsiteY3" fmla="*/ 5094234 h 9827381"/>
              <a:gd name="connsiteX4" fmla="*/ 1625914 w 7255190"/>
              <a:gd name="connsiteY4" fmla="*/ 3377 h 9827381"/>
              <a:gd name="connsiteX0" fmla="*/ 1625914 w 6183628"/>
              <a:gd name="connsiteY0" fmla="*/ 2240 h 9826244"/>
              <a:gd name="connsiteX1" fmla="*/ 6183628 w 6183628"/>
              <a:gd name="connsiteY1" fmla="*/ 115078 h 9826244"/>
              <a:gd name="connsiteX2" fmla="*/ 5669278 w 6183628"/>
              <a:gd name="connsiteY2" fmla="*/ 9811544 h 9826244"/>
              <a:gd name="connsiteX3" fmla="*/ 454339 w 6183628"/>
              <a:gd name="connsiteY3" fmla="*/ 5093097 h 9826244"/>
              <a:gd name="connsiteX4" fmla="*/ 1625914 w 6183628"/>
              <a:gd name="connsiteY4" fmla="*/ 2240 h 9826244"/>
              <a:gd name="connsiteX0" fmla="*/ 1757966 w 6315680"/>
              <a:gd name="connsiteY0" fmla="*/ 2240 h 9811544"/>
              <a:gd name="connsiteX1" fmla="*/ 6315680 w 6315680"/>
              <a:gd name="connsiteY1" fmla="*/ 115078 h 9811544"/>
              <a:gd name="connsiteX2" fmla="*/ 5801330 w 6315680"/>
              <a:gd name="connsiteY2" fmla="*/ 9811544 h 9811544"/>
              <a:gd name="connsiteX3" fmla="*/ 400654 w 6315680"/>
              <a:gd name="connsiteY3" fmla="*/ 4687775 h 9811544"/>
              <a:gd name="connsiteX4" fmla="*/ 1757966 w 6315680"/>
              <a:gd name="connsiteY4" fmla="*/ 2240 h 9811544"/>
              <a:gd name="connsiteX0" fmla="*/ 1887373 w 6445087"/>
              <a:gd name="connsiteY0" fmla="*/ 2240 h 9811544"/>
              <a:gd name="connsiteX1" fmla="*/ 6445087 w 6445087"/>
              <a:gd name="connsiteY1" fmla="*/ 115078 h 9811544"/>
              <a:gd name="connsiteX2" fmla="*/ 5930737 w 6445087"/>
              <a:gd name="connsiteY2" fmla="*/ 9811544 h 9811544"/>
              <a:gd name="connsiteX3" fmla="*/ 358611 w 6445087"/>
              <a:gd name="connsiteY3" fmla="*/ 4389117 h 9811544"/>
              <a:gd name="connsiteX4" fmla="*/ 1887373 w 6445087"/>
              <a:gd name="connsiteY4" fmla="*/ 2240 h 9811544"/>
              <a:gd name="connsiteX0" fmla="*/ 1904722 w 6462436"/>
              <a:gd name="connsiteY0" fmla="*/ 2240 h 9811544"/>
              <a:gd name="connsiteX1" fmla="*/ 6462436 w 6462436"/>
              <a:gd name="connsiteY1" fmla="*/ 115078 h 9811544"/>
              <a:gd name="connsiteX2" fmla="*/ 5948086 w 6462436"/>
              <a:gd name="connsiteY2" fmla="*/ 9811544 h 9811544"/>
              <a:gd name="connsiteX3" fmla="*/ 375960 w 6462436"/>
              <a:gd name="connsiteY3" fmla="*/ 4389117 h 9811544"/>
              <a:gd name="connsiteX4" fmla="*/ 1904722 w 6462436"/>
              <a:gd name="connsiteY4" fmla="*/ 2240 h 9811544"/>
              <a:gd name="connsiteX0" fmla="*/ 1916819 w 6474533"/>
              <a:gd name="connsiteY0" fmla="*/ 2240 h 9811544"/>
              <a:gd name="connsiteX1" fmla="*/ 6474533 w 6474533"/>
              <a:gd name="connsiteY1" fmla="*/ 115078 h 9811544"/>
              <a:gd name="connsiteX2" fmla="*/ 5960183 w 6474533"/>
              <a:gd name="connsiteY2" fmla="*/ 9811544 h 9811544"/>
              <a:gd name="connsiteX3" fmla="*/ 388057 w 6474533"/>
              <a:gd name="connsiteY3" fmla="*/ 4389117 h 9811544"/>
              <a:gd name="connsiteX4" fmla="*/ 1916819 w 6474533"/>
              <a:gd name="connsiteY4" fmla="*/ 2240 h 9811544"/>
              <a:gd name="connsiteX0" fmla="*/ 1916819 w 6474533"/>
              <a:gd name="connsiteY0" fmla="*/ 1317 h 9895954"/>
              <a:gd name="connsiteX1" fmla="*/ 6474533 w 6474533"/>
              <a:gd name="connsiteY1" fmla="*/ 199488 h 9895954"/>
              <a:gd name="connsiteX2" fmla="*/ 5960183 w 6474533"/>
              <a:gd name="connsiteY2" fmla="*/ 9895954 h 9895954"/>
              <a:gd name="connsiteX3" fmla="*/ 388057 w 6474533"/>
              <a:gd name="connsiteY3" fmla="*/ 4473527 h 9895954"/>
              <a:gd name="connsiteX4" fmla="*/ 1916819 w 6474533"/>
              <a:gd name="connsiteY4" fmla="*/ 1317 h 9895954"/>
              <a:gd name="connsiteX0" fmla="*/ 1916819 w 6488820"/>
              <a:gd name="connsiteY0" fmla="*/ 3430 h 9898067"/>
              <a:gd name="connsiteX1" fmla="*/ 6488820 w 6488820"/>
              <a:gd name="connsiteY1" fmla="*/ 73604 h 9898067"/>
              <a:gd name="connsiteX2" fmla="*/ 5960183 w 6488820"/>
              <a:gd name="connsiteY2" fmla="*/ 9898067 h 9898067"/>
              <a:gd name="connsiteX3" fmla="*/ 388057 w 6488820"/>
              <a:gd name="connsiteY3" fmla="*/ 4475640 h 9898067"/>
              <a:gd name="connsiteX4" fmla="*/ 1916819 w 6488820"/>
              <a:gd name="connsiteY4" fmla="*/ 3430 h 9898067"/>
              <a:gd name="connsiteX0" fmla="*/ 1916819 w 6488820"/>
              <a:gd name="connsiteY0" fmla="*/ 3430 h 10218057"/>
              <a:gd name="connsiteX1" fmla="*/ 6488820 w 6488820"/>
              <a:gd name="connsiteY1" fmla="*/ 73604 h 10218057"/>
              <a:gd name="connsiteX2" fmla="*/ 6031620 w 6488820"/>
              <a:gd name="connsiteY2" fmla="*/ 10218057 h 10218057"/>
              <a:gd name="connsiteX3" fmla="*/ 388057 w 6488820"/>
              <a:gd name="connsiteY3" fmla="*/ 4475640 h 10218057"/>
              <a:gd name="connsiteX4" fmla="*/ 1916819 w 6488820"/>
              <a:gd name="connsiteY4" fmla="*/ 3430 h 10218057"/>
              <a:gd name="connsiteX0" fmla="*/ 1916819 w 6488820"/>
              <a:gd name="connsiteY0" fmla="*/ 3430 h 10218057"/>
              <a:gd name="connsiteX1" fmla="*/ 6488820 w 6488820"/>
              <a:gd name="connsiteY1" fmla="*/ 73604 h 10218057"/>
              <a:gd name="connsiteX2" fmla="*/ 6031620 w 6488820"/>
              <a:gd name="connsiteY2" fmla="*/ 10218057 h 10218057"/>
              <a:gd name="connsiteX3" fmla="*/ 388057 w 6488820"/>
              <a:gd name="connsiteY3" fmla="*/ 4475640 h 10218057"/>
              <a:gd name="connsiteX4" fmla="*/ 1916819 w 6488820"/>
              <a:gd name="connsiteY4" fmla="*/ 3430 h 10218057"/>
              <a:gd name="connsiteX0" fmla="*/ 1916819 w 6488820"/>
              <a:gd name="connsiteY0" fmla="*/ 3430 h 10239389"/>
              <a:gd name="connsiteX1" fmla="*/ 6488820 w 6488820"/>
              <a:gd name="connsiteY1" fmla="*/ 73604 h 10239389"/>
              <a:gd name="connsiteX2" fmla="*/ 6203070 w 6488820"/>
              <a:gd name="connsiteY2" fmla="*/ 10239389 h 10239389"/>
              <a:gd name="connsiteX3" fmla="*/ 388057 w 6488820"/>
              <a:gd name="connsiteY3" fmla="*/ 4475640 h 10239389"/>
              <a:gd name="connsiteX4" fmla="*/ 1916819 w 6488820"/>
              <a:gd name="connsiteY4" fmla="*/ 3430 h 10239389"/>
              <a:gd name="connsiteX0" fmla="*/ 1916819 w 6488820"/>
              <a:gd name="connsiteY0" fmla="*/ 3430 h 10239389"/>
              <a:gd name="connsiteX1" fmla="*/ 6488820 w 6488820"/>
              <a:gd name="connsiteY1" fmla="*/ 73604 h 10239389"/>
              <a:gd name="connsiteX2" fmla="*/ 6203070 w 6488820"/>
              <a:gd name="connsiteY2" fmla="*/ 10239389 h 10239389"/>
              <a:gd name="connsiteX3" fmla="*/ 388057 w 6488820"/>
              <a:gd name="connsiteY3" fmla="*/ 4475640 h 10239389"/>
              <a:gd name="connsiteX4" fmla="*/ 1916819 w 6488820"/>
              <a:gd name="connsiteY4" fmla="*/ 3430 h 10239389"/>
              <a:gd name="connsiteX0" fmla="*/ 1916819 w 6488820"/>
              <a:gd name="connsiteY0" fmla="*/ 3430 h 10239389"/>
              <a:gd name="connsiteX1" fmla="*/ 6488820 w 6488820"/>
              <a:gd name="connsiteY1" fmla="*/ 73604 h 10239389"/>
              <a:gd name="connsiteX2" fmla="*/ 6203070 w 6488820"/>
              <a:gd name="connsiteY2" fmla="*/ 10239389 h 10239389"/>
              <a:gd name="connsiteX3" fmla="*/ 388057 w 6488820"/>
              <a:gd name="connsiteY3" fmla="*/ 4475640 h 10239389"/>
              <a:gd name="connsiteX4" fmla="*/ 1916819 w 6488820"/>
              <a:gd name="connsiteY4" fmla="*/ 3430 h 10239389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388057 w 6345945"/>
              <a:gd name="connsiteY3" fmla="*/ 4476861 h 10240610"/>
              <a:gd name="connsiteX4" fmla="*/ 1916819 w 6345945"/>
              <a:gd name="connsiteY4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388057 w 6345945"/>
              <a:gd name="connsiteY3" fmla="*/ 4476861 h 10240610"/>
              <a:gd name="connsiteX4" fmla="*/ 1916819 w 6345945"/>
              <a:gd name="connsiteY4" fmla="*/ 4651 h 10240610"/>
              <a:gd name="connsiteX0" fmla="*/ 1916819 w 6345945"/>
              <a:gd name="connsiteY0" fmla="*/ 4651 h 10566480"/>
              <a:gd name="connsiteX1" fmla="*/ 6345945 w 6345945"/>
              <a:gd name="connsiteY1" fmla="*/ 53493 h 10566480"/>
              <a:gd name="connsiteX2" fmla="*/ 6203070 w 6345945"/>
              <a:gd name="connsiteY2" fmla="*/ 10240610 h 10566480"/>
              <a:gd name="connsiteX3" fmla="*/ 1386590 w 6345945"/>
              <a:gd name="connsiteY3" fmla="*/ 7628086 h 10566480"/>
              <a:gd name="connsiteX4" fmla="*/ 388057 w 6345945"/>
              <a:gd name="connsiteY4" fmla="*/ 4476861 h 10566480"/>
              <a:gd name="connsiteX5" fmla="*/ 1916819 w 6345945"/>
              <a:gd name="connsiteY5" fmla="*/ 4651 h 10566480"/>
              <a:gd name="connsiteX0" fmla="*/ 1916819 w 6345945"/>
              <a:gd name="connsiteY0" fmla="*/ 4651 h 10566480"/>
              <a:gd name="connsiteX1" fmla="*/ 6345945 w 6345945"/>
              <a:gd name="connsiteY1" fmla="*/ 53493 h 10566480"/>
              <a:gd name="connsiteX2" fmla="*/ 6203070 w 6345945"/>
              <a:gd name="connsiteY2" fmla="*/ 10240610 h 10566480"/>
              <a:gd name="connsiteX3" fmla="*/ 1386590 w 6345945"/>
              <a:gd name="connsiteY3" fmla="*/ 7628086 h 10566480"/>
              <a:gd name="connsiteX4" fmla="*/ 388057 w 6345945"/>
              <a:gd name="connsiteY4" fmla="*/ 4476861 h 10566480"/>
              <a:gd name="connsiteX5" fmla="*/ 1916819 w 6345945"/>
              <a:gd name="connsiteY5" fmla="*/ 4651 h 10566480"/>
              <a:gd name="connsiteX0" fmla="*/ 1916819 w 6345945"/>
              <a:gd name="connsiteY0" fmla="*/ 4651 h 10566480"/>
              <a:gd name="connsiteX1" fmla="*/ 6345945 w 6345945"/>
              <a:gd name="connsiteY1" fmla="*/ 53493 h 10566480"/>
              <a:gd name="connsiteX2" fmla="*/ 6203070 w 6345945"/>
              <a:gd name="connsiteY2" fmla="*/ 10240610 h 10566480"/>
              <a:gd name="connsiteX3" fmla="*/ 1386590 w 6345945"/>
              <a:gd name="connsiteY3" fmla="*/ 7628086 h 10566480"/>
              <a:gd name="connsiteX4" fmla="*/ 388057 w 6345945"/>
              <a:gd name="connsiteY4" fmla="*/ 4476861 h 10566480"/>
              <a:gd name="connsiteX5" fmla="*/ 1916819 w 6345945"/>
              <a:gd name="connsiteY5" fmla="*/ 4651 h 10566480"/>
              <a:gd name="connsiteX0" fmla="*/ 1916819 w 6345945"/>
              <a:gd name="connsiteY0" fmla="*/ 4651 h 10566480"/>
              <a:gd name="connsiteX1" fmla="*/ 6345945 w 6345945"/>
              <a:gd name="connsiteY1" fmla="*/ 53493 h 10566480"/>
              <a:gd name="connsiteX2" fmla="*/ 6203070 w 6345945"/>
              <a:gd name="connsiteY2" fmla="*/ 10240610 h 10566480"/>
              <a:gd name="connsiteX3" fmla="*/ 1386590 w 6345945"/>
              <a:gd name="connsiteY3" fmla="*/ 7628086 h 10566480"/>
              <a:gd name="connsiteX4" fmla="*/ 388057 w 6345945"/>
              <a:gd name="connsiteY4" fmla="*/ 4476861 h 10566480"/>
              <a:gd name="connsiteX5" fmla="*/ 1916819 w 6345945"/>
              <a:gd name="connsiteY5" fmla="*/ 4651 h 10566480"/>
              <a:gd name="connsiteX0" fmla="*/ 1916819 w 6345945"/>
              <a:gd name="connsiteY0" fmla="*/ 4651 h 10730038"/>
              <a:gd name="connsiteX1" fmla="*/ 6345945 w 6345945"/>
              <a:gd name="connsiteY1" fmla="*/ 53493 h 10730038"/>
              <a:gd name="connsiteX2" fmla="*/ 6203070 w 6345945"/>
              <a:gd name="connsiteY2" fmla="*/ 10240610 h 10730038"/>
              <a:gd name="connsiteX3" fmla="*/ 1386590 w 6345945"/>
              <a:gd name="connsiteY3" fmla="*/ 7628086 h 10730038"/>
              <a:gd name="connsiteX4" fmla="*/ 388057 w 6345945"/>
              <a:gd name="connsiteY4" fmla="*/ 4476861 h 10730038"/>
              <a:gd name="connsiteX5" fmla="*/ 1916819 w 6345945"/>
              <a:gd name="connsiteY5" fmla="*/ 4651 h 10730038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386590 w 6345945"/>
              <a:gd name="connsiteY3" fmla="*/ 7628086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386590 w 6345945"/>
              <a:gd name="connsiteY3" fmla="*/ 7628086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386590 w 6345945"/>
              <a:gd name="connsiteY3" fmla="*/ 7926744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443740 w 6345945"/>
              <a:gd name="connsiteY3" fmla="*/ 7948078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443740 w 6345945"/>
              <a:gd name="connsiteY3" fmla="*/ 7948078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443740 w 6345945"/>
              <a:gd name="connsiteY3" fmla="*/ 7948078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443740 w 6345945"/>
              <a:gd name="connsiteY3" fmla="*/ 7948078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402140"/>
              <a:gd name="connsiteX1" fmla="*/ 6345945 w 6345945"/>
              <a:gd name="connsiteY1" fmla="*/ 53493 h 10402140"/>
              <a:gd name="connsiteX2" fmla="*/ 6203070 w 6345945"/>
              <a:gd name="connsiteY2" fmla="*/ 10240610 h 10402140"/>
              <a:gd name="connsiteX3" fmla="*/ 1443740 w 6345945"/>
              <a:gd name="connsiteY3" fmla="*/ 7948078 h 10402140"/>
              <a:gd name="connsiteX4" fmla="*/ 388057 w 6345945"/>
              <a:gd name="connsiteY4" fmla="*/ 4476861 h 10402140"/>
              <a:gd name="connsiteX5" fmla="*/ 1916819 w 6345945"/>
              <a:gd name="connsiteY5" fmla="*/ 4651 h 10402140"/>
              <a:gd name="connsiteX0" fmla="*/ 1916819 w 6345945"/>
              <a:gd name="connsiteY0" fmla="*/ 4651 h 10402140"/>
              <a:gd name="connsiteX1" fmla="*/ 6345945 w 6345945"/>
              <a:gd name="connsiteY1" fmla="*/ 53493 h 10402140"/>
              <a:gd name="connsiteX2" fmla="*/ 6203070 w 6345945"/>
              <a:gd name="connsiteY2" fmla="*/ 10240610 h 10402140"/>
              <a:gd name="connsiteX3" fmla="*/ 1443740 w 6345945"/>
              <a:gd name="connsiteY3" fmla="*/ 7948078 h 10402140"/>
              <a:gd name="connsiteX4" fmla="*/ 388057 w 6345945"/>
              <a:gd name="connsiteY4" fmla="*/ 4476861 h 10402140"/>
              <a:gd name="connsiteX5" fmla="*/ 1916819 w 6345945"/>
              <a:gd name="connsiteY5" fmla="*/ 4651 h 10402140"/>
              <a:gd name="connsiteX0" fmla="*/ 1916819 w 6345945"/>
              <a:gd name="connsiteY0" fmla="*/ 4651 h 10402140"/>
              <a:gd name="connsiteX1" fmla="*/ 6345945 w 6345945"/>
              <a:gd name="connsiteY1" fmla="*/ 53493 h 10402140"/>
              <a:gd name="connsiteX2" fmla="*/ 6203070 w 6345945"/>
              <a:gd name="connsiteY2" fmla="*/ 10240610 h 10402140"/>
              <a:gd name="connsiteX3" fmla="*/ 1443740 w 6345945"/>
              <a:gd name="connsiteY3" fmla="*/ 7948078 h 10402140"/>
              <a:gd name="connsiteX4" fmla="*/ 388057 w 6345945"/>
              <a:gd name="connsiteY4" fmla="*/ 4476861 h 10402140"/>
              <a:gd name="connsiteX5" fmla="*/ 1916819 w 6345945"/>
              <a:gd name="connsiteY5" fmla="*/ 4651 h 10402140"/>
              <a:gd name="connsiteX0" fmla="*/ 1916819 w 6345945"/>
              <a:gd name="connsiteY0" fmla="*/ 4651 h 10402140"/>
              <a:gd name="connsiteX1" fmla="*/ 6345945 w 6345945"/>
              <a:gd name="connsiteY1" fmla="*/ 53493 h 10402140"/>
              <a:gd name="connsiteX2" fmla="*/ 6203070 w 6345945"/>
              <a:gd name="connsiteY2" fmla="*/ 10240610 h 10402140"/>
              <a:gd name="connsiteX3" fmla="*/ 1443740 w 6345945"/>
              <a:gd name="connsiteY3" fmla="*/ 7948078 h 10402140"/>
              <a:gd name="connsiteX4" fmla="*/ 388057 w 6345945"/>
              <a:gd name="connsiteY4" fmla="*/ 4476861 h 10402140"/>
              <a:gd name="connsiteX5" fmla="*/ 1916819 w 6345945"/>
              <a:gd name="connsiteY5" fmla="*/ 4651 h 10402140"/>
              <a:gd name="connsiteX0" fmla="*/ 1916819 w 6345945"/>
              <a:gd name="connsiteY0" fmla="*/ 4651 h 10499265"/>
              <a:gd name="connsiteX1" fmla="*/ 6345945 w 6345945"/>
              <a:gd name="connsiteY1" fmla="*/ 53493 h 10499265"/>
              <a:gd name="connsiteX2" fmla="*/ 6203070 w 6345945"/>
              <a:gd name="connsiteY2" fmla="*/ 10347274 h 10499265"/>
              <a:gd name="connsiteX3" fmla="*/ 1443740 w 6345945"/>
              <a:gd name="connsiteY3" fmla="*/ 7948078 h 10499265"/>
              <a:gd name="connsiteX4" fmla="*/ 388057 w 6345945"/>
              <a:gd name="connsiteY4" fmla="*/ 4476861 h 10499265"/>
              <a:gd name="connsiteX5" fmla="*/ 1916819 w 6345945"/>
              <a:gd name="connsiteY5" fmla="*/ 4651 h 10499265"/>
              <a:gd name="connsiteX0" fmla="*/ 1916819 w 6345945"/>
              <a:gd name="connsiteY0" fmla="*/ 4651 h 10347274"/>
              <a:gd name="connsiteX1" fmla="*/ 6345945 w 6345945"/>
              <a:gd name="connsiteY1" fmla="*/ 53493 h 10347274"/>
              <a:gd name="connsiteX2" fmla="*/ 6203070 w 6345945"/>
              <a:gd name="connsiteY2" fmla="*/ 10347274 h 10347274"/>
              <a:gd name="connsiteX3" fmla="*/ 1443740 w 6345945"/>
              <a:gd name="connsiteY3" fmla="*/ 7948078 h 10347274"/>
              <a:gd name="connsiteX4" fmla="*/ 388057 w 6345945"/>
              <a:gd name="connsiteY4" fmla="*/ 4476861 h 10347274"/>
              <a:gd name="connsiteX5" fmla="*/ 1916819 w 6345945"/>
              <a:gd name="connsiteY5" fmla="*/ 4651 h 10347274"/>
              <a:gd name="connsiteX0" fmla="*/ 1916819 w 6345945"/>
              <a:gd name="connsiteY0" fmla="*/ 4651 h 10347274"/>
              <a:gd name="connsiteX1" fmla="*/ 6345945 w 6345945"/>
              <a:gd name="connsiteY1" fmla="*/ 53493 h 10347274"/>
              <a:gd name="connsiteX2" fmla="*/ 6203070 w 6345945"/>
              <a:gd name="connsiteY2" fmla="*/ 10347274 h 10347274"/>
              <a:gd name="connsiteX3" fmla="*/ 1543753 w 6345945"/>
              <a:gd name="connsiteY3" fmla="*/ 8289403 h 10347274"/>
              <a:gd name="connsiteX4" fmla="*/ 388057 w 6345945"/>
              <a:gd name="connsiteY4" fmla="*/ 4476861 h 10347274"/>
              <a:gd name="connsiteX5" fmla="*/ 1916819 w 6345945"/>
              <a:gd name="connsiteY5" fmla="*/ 4651 h 10347274"/>
              <a:gd name="connsiteX0" fmla="*/ 1916819 w 6345945"/>
              <a:gd name="connsiteY0" fmla="*/ 4651 h 10937740"/>
              <a:gd name="connsiteX1" fmla="*/ 6345945 w 6345945"/>
              <a:gd name="connsiteY1" fmla="*/ 53493 h 10937740"/>
              <a:gd name="connsiteX2" fmla="*/ 6203070 w 6345945"/>
              <a:gd name="connsiteY2" fmla="*/ 10347274 h 10937740"/>
              <a:gd name="connsiteX3" fmla="*/ 2086678 w 6345945"/>
              <a:gd name="connsiteY3" fmla="*/ 10017353 h 10937740"/>
              <a:gd name="connsiteX4" fmla="*/ 388057 w 6345945"/>
              <a:gd name="connsiteY4" fmla="*/ 4476861 h 10937740"/>
              <a:gd name="connsiteX5" fmla="*/ 1916819 w 6345945"/>
              <a:gd name="connsiteY5" fmla="*/ 4651 h 10937740"/>
              <a:gd name="connsiteX0" fmla="*/ 1916819 w 6345945"/>
              <a:gd name="connsiteY0" fmla="*/ 4651 h 10347274"/>
              <a:gd name="connsiteX1" fmla="*/ 6345945 w 6345945"/>
              <a:gd name="connsiteY1" fmla="*/ 53493 h 10347274"/>
              <a:gd name="connsiteX2" fmla="*/ 6203070 w 6345945"/>
              <a:gd name="connsiteY2" fmla="*/ 10347274 h 10347274"/>
              <a:gd name="connsiteX3" fmla="*/ 2086678 w 6345945"/>
              <a:gd name="connsiteY3" fmla="*/ 10017353 h 10347274"/>
              <a:gd name="connsiteX4" fmla="*/ 388057 w 6345945"/>
              <a:gd name="connsiteY4" fmla="*/ 4476861 h 10347274"/>
              <a:gd name="connsiteX5" fmla="*/ 1916819 w 6345945"/>
              <a:gd name="connsiteY5" fmla="*/ 4651 h 10347274"/>
              <a:gd name="connsiteX0" fmla="*/ 1916819 w 6345945"/>
              <a:gd name="connsiteY0" fmla="*/ 4651 h 10347274"/>
              <a:gd name="connsiteX1" fmla="*/ 6345945 w 6345945"/>
              <a:gd name="connsiteY1" fmla="*/ 53493 h 10347274"/>
              <a:gd name="connsiteX2" fmla="*/ 6203070 w 6345945"/>
              <a:gd name="connsiteY2" fmla="*/ 10347274 h 10347274"/>
              <a:gd name="connsiteX3" fmla="*/ 2086678 w 6345945"/>
              <a:gd name="connsiteY3" fmla="*/ 10017353 h 10347274"/>
              <a:gd name="connsiteX4" fmla="*/ 388057 w 6345945"/>
              <a:gd name="connsiteY4" fmla="*/ 4476861 h 10347274"/>
              <a:gd name="connsiteX5" fmla="*/ 1916819 w 6345945"/>
              <a:gd name="connsiteY5" fmla="*/ 4651 h 10347274"/>
              <a:gd name="connsiteX0" fmla="*/ 1916819 w 6345945"/>
              <a:gd name="connsiteY0" fmla="*/ 4651 h 10347274"/>
              <a:gd name="connsiteX1" fmla="*/ 6345945 w 6345945"/>
              <a:gd name="connsiteY1" fmla="*/ 53493 h 10347274"/>
              <a:gd name="connsiteX2" fmla="*/ 6203070 w 6345945"/>
              <a:gd name="connsiteY2" fmla="*/ 10347274 h 10347274"/>
              <a:gd name="connsiteX3" fmla="*/ 2029528 w 6345945"/>
              <a:gd name="connsiteY3" fmla="*/ 9846691 h 10347274"/>
              <a:gd name="connsiteX4" fmla="*/ 388057 w 6345945"/>
              <a:gd name="connsiteY4" fmla="*/ 4476861 h 10347274"/>
              <a:gd name="connsiteX5" fmla="*/ 1916819 w 6345945"/>
              <a:gd name="connsiteY5" fmla="*/ 4651 h 10347274"/>
              <a:gd name="connsiteX0" fmla="*/ 1916819 w 6345945"/>
              <a:gd name="connsiteY0" fmla="*/ 4651 h 10347274"/>
              <a:gd name="connsiteX1" fmla="*/ 6345945 w 6345945"/>
              <a:gd name="connsiteY1" fmla="*/ 53493 h 10347274"/>
              <a:gd name="connsiteX2" fmla="*/ 6203070 w 6345945"/>
              <a:gd name="connsiteY2" fmla="*/ 10347274 h 10347274"/>
              <a:gd name="connsiteX3" fmla="*/ 2015241 w 6345945"/>
              <a:gd name="connsiteY3" fmla="*/ 9868025 h 10347274"/>
              <a:gd name="connsiteX4" fmla="*/ 388057 w 6345945"/>
              <a:gd name="connsiteY4" fmla="*/ 4476861 h 10347274"/>
              <a:gd name="connsiteX5" fmla="*/ 1916819 w 6345945"/>
              <a:gd name="connsiteY5" fmla="*/ 4651 h 10347274"/>
              <a:gd name="connsiteX0" fmla="*/ 1916819 w 6345945"/>
              <a:gd name="connsiteY0" fmla="*/ 4651 h 10219278"/>
              <a:gd name="connsiteX1" fmla="*/ 6345945 w 6345945"/>
              <a:gd name="connsiteY1" fmla="*/ 53493 h 10219278"/>
              <a:gd name="connsiteX2" fmla="*/ 6145920 w 6345945"/>
              <a:gd name="connsiteY2" fmla="*/ 10219278 h 10219278"/>
              <a:gd name="connsiteX3" fmla="*/ 2015241 w 6345945"/>
              <a:gd name="connsiteY3" fmla="*/ 9868025 h 10219278"/>
              <a:gd name="connsiteX4" fmla="*/ 388057 w 6345945"/>
              <a:gd name="connsiteY4" fmla="*/ 4476861 h 10219278"/>
              <a:gd name="connsiteX5" fmla="*/ 1916819 w 6345945"/>
              <a:gd name="connsiteY5" fmla="*/ 4651 h 10219278"/>
              <a:gd name="connsiteX0" fmla="*/ 1916819 w 6345945"/>
              <a:gd name="connsiteY0" fmla="*/ 4651 h 10091282"/>
              <a:gd name="connsiteX1" fmla="*/ 6345945 w 6345945"/>
              <a:gd name="connsiteY1" fmla="*/ 53493 h 10091282"/>
              <a:gd name="connsiteX2" fmla="*/ 6117345 w 6345945"/>
              <a:gd name="connsiteY2" fmla="*/ 10091282 h 10091282"/>
              <a:gd name="connsiteX3" fmla="*/ 2015241 w 6345945"/>
              <a:gd name="connsiteY3" fmla="*/ 9868025 h 10091282"/>
              <a:gd name="connsiteX4" fmla="*/ 388057 w 6345945"/>
              <a:gd name="connsiteY4" fmla="*/ 4476861 h 10091282"/>
              <a:gd name="connsiteX5" fmla="*/ 1916819 w 6345945"/>
              <a:gd name="connsiteY5" fmla="*/ 4651 h 10091282"/>
              <a:gd name="connsiteX0" fmla="*/ 1916819 w 6345945"/>
              <a:gd name="connsiteY0" fmla="*/ 4651 h 10197946"/>
              <a:gd name="connsiteX1" fmla="*/ 6345945 w 6345945"/>
              <a:gd name="connsiteY1" fmla="*/ 53493 h 10197946"/>
              <a:gd name="connsiteX2" fmla="*/ 6088770 w 6345945"/>
              <a:gd name="connsiteY2" fmla="*/ 10197946 h 10197946"/>
              <a:gd name="connsiteX3" fmla="*/ 2015241 w 6345945"/>
              <a:gd name="connsiteY3" fmla="*/ 9868025 h 10197946"/>
              <a:gd name="connsiteX4" fmla="*/ 388057 w 6345945"/>
              <a:gd name="connsiteY4" fmla="*/ 4476861 h 10197946"/>
              <a:gd name="connsiteX5" fmla="*/ 1916819 w 6345945"/>
              <a:gd name="connsiteY5" fmla="*/ 4651 h 10197946"/>
              <a:gd name="connsiteX0" fmla="*/ 1916819 w 6345945"/>
              <a:gd name="connsiteY0" fmla="*/ 4651 h 10197946"/>
              <a:gd name="connsiteX1" fmla="*/ 6345945 w 6345945"/>
              <a:gd name="connsiteY1" fmla="*/ 53493 h 10197946"/>
              <a:gd name="connsiteX2" fmla="*/ 6088770 w 6345945"/>
              <a:gd name="connsiteY2" fmla="*/ 10197946 h 10197946"/>
              <a:gd name="connsiteX3" fmla="*/ 2015241 w 6345945"/>
              <a:gd name="connsiteY3" fmla="*/ 9868025 h 10197946"/>
              <a:gd name="connsiteX4" fmla="*/ 388057 w 6345945"/>
              <a:gd name="connsiteY4" fmla="*/ 4476861 h 10197946"/>
              <a:gd name="connsiteX5" fmla="*/ 1916819 w 6345945"/>
              <a:gd name="connsiteY5" fmla="*/ 4651 h 10197946"/>
              <a:gd name="connsiteX0" fmla="*/ 1916819 w 6345945"/>
              <a:gd name="connsiteY0" fmla="*/ 4651 h 10197946"/>
              <a:gd name="connsiteX1" fmla="*/ 6345945 w 6345945"/>
              <a:gd name="connsiteY1" fmla="*/ 53493 h 10197946"/>
              <a:gd name="connsiteX2" fmla="*/ 6088770 w 6345945"/>
              <a:gd name="connsiteY2" fmla="*/ 10197946 h 10197946"/>
              <a:gd name="connsiteX3" fmla="*/ 2043816 w 6345945"/>
              <a:gd name="connsiteY3" fmla="*/ 9996022 h 10197946"/>
              <a:gd name="connsiteX4" fmla="*/ 388057 w 6345945"/>
              <a:gd name="connsiteY4" fmla="*/ 4476861 h 10197946"/>
              <a:gd name="connsiteX5" fmla="*/ 1916819 w 6345945"/>
              <a:gd name="connsiteY5" fmla="*/ 4651 h 10197946"/>
              <a:gd name="connsiteX0" fmla="*/ 1916819 w 6345945"/>
              <a:gd name="connsiteY0" fmla="*/ 4651 h 10197946"/>
              <a:gd name="connsiteX1" fmla="*/ 6345945 w 6345945"/>
              <a:gd name="connsiteY1" fmla="*/ 53493 h 10197946"/>
              <a:gd name="connsiteX2" fmla="*/ 6088770 w 6345945"/>
              <a:gd name="connsiteY2" fmla="*/ 10197946 h 10197946"/>
              <a:gd name="connsiteX3" fmla="*/ 2029529 w 6345945"/>
              <a:gd name="connsiteY3" fmla="*/ 10081354 h 10197946"/>
              <a:gd name="connsiteX4" fmla="*/ 388057 w 6345945"/>
              <a:gd name="connsiteY4" fmla="*/ 4476861 h 10197946"/>
              <a:gd name="connsiteX5" fmla="*/ 1916819 w 6345945"/>
              <a:gd name="connsiteY5" fmla="*/ 4651 h 10197946"/>
              <a:gd name="connsiteX0" fmla="*/ 1916819 w 6345945"/>
              <a:gd name="connsiteY0" fmla="*/ 4651 h 10155281"/>
              <a:gd name="connsiteX1" fmla="*/ 6345945 w 6345945"/>
              <a:gd name="connsiteY1" fmla="*/ 53493 h 10155281"/>
              <a:gd name="connsiteX2" fmla="*/ 6088770 w 6345945"/>
              <a:gd name="connsiteY2" fmla="*/ 10155281 h 10155281"/>
              <a:gd name="connsiteX3" fmla="*/ 2029529 w 6345945"/>
              <a:gd name="connsiteY3" fmla="*/ 10081354 h 10155281"/>
              <a:gd name="connsiteX4" fmla="*/ 388057 w 6345945"/>
              <a:gd name="connsiteY4" fmla="*/ 4476861 h 10155281"/>
              <a:gd name="connsiteX5" fmla="*/ 1916819 w 6345945"/>
              <a:gd name="connsiteY5" fmla="*/ 4651 h 10155281"/>
              <a:gd name="connsiteX0" fmla="*/ 1916819 w 6345945"/>
              <a:gd name="connsiteY0" fmla="*/ 4651 h 10283277"/>
              <a:gd name="connsiteX1" fmla="*/ 6345945 w 6345945"/>
              <a:gd name="connsiteY1" fmla="*/ 53493 h 10283277"/>
              <a:gd name="connsiteX2" fmla="*/ 6060195 w 6345945"/>
              <a:gd name="connsiteY2" fmla="*/ 10283277 h 10283277"/>
              <a:gd name="connsiteX3" fmla="*/ 2029529 w 6345945"/>
              <a:gd name="connsiteY3" fmla="*/ 10081354 h 10283277"/>
              <a:gd name="connsiteX4" fmla="*/ 388057 w 6345945"/>
              <a:gd name="connsiteY4" fmla="*/ 4476861 h 10283277"/>
              <a:gd name="connsiteX5" fmla="*/ 1916819 w 6345945"/>
              <a:gd name="connsiteY5" fmla="*/ 4651 h 10283277"/>
              <a:gd name="connsiteX0" fmla="*/ 1916819 w 6345945"/>
              <a:gd name="connsiteY0" fmla="*/ 4651 h 10091282"/>
              <a:gd name="connsiteX1" fmla="*/ 6345945 w 6345945"/>
              <a:gd name="connsiteY1" fmla="*/ 53493 h 10091282"/>
              <a:gd name="connsiteX2" fmla="*/ 6045908 w 6345945"/>
              <a:gd name="connsiteY2" fmla="*/ 10091282 h 10091282"/>
              <a:gd name="connsiteX3" fmla="*/ 2029529 w 6345945"/>
              <a:gd name="connsiteY3" fmla="*/ 10081354 h 10091282"/>
              <a:gd name="connsiteX4" fmla="*/ 388057 w 6345945"/>
              <a:gd name="connsiteY4" fmla="*/ 4476861 h 10091282"/>
              <a:gd name="connsiteX5" fmla="*/ 1916819 w 6345945"/>
              <a:gd name="connsiteY5" fmla="*/ 4651 h 10091282"/>
              <a:gd name="connsiteX0" fmla="*/ 1916819 w 6345945"/>
              <a:gd name="connsiteY0" fmla="*/ 4651 h 10188019"/>
              <a:gd name="connsiteX1" fmla="*/ 6345945 w 6345945"/>
              <a:gd name="connsiteY1" fmla="*/ 53493 h 10188019"/>
              <a:gd name="connsiteX2" fmla="*/ 6045908 w 6345945"/>
              <a:gd name="connsiteY2" fmla="*/ 10091282 h 10188019"/>
              <a:gd name="connsiteX3" fmla="*/ 2100967 w 6345945"/>
              <a:gd name="connsiteY3" fmla="*/ 10188019 h 10188019"/>
              <a:gd name="connsiteX4" fmla="*/ 388057 w 6345945"/>
              <a:gd name="connsiteY4" fmla="*/ 4476861 h 10188019"/>
              <a:gd name="connsiteX5" fmla="*/ 1916819 w 6345945"/>
              <a:gd name="connsiteY5" fmla="*/ 4651 h 10188019"/>
              <a:gd name="connsiteX0" fmla="*/ 1916819 w 6345945"/>
              <a:gd name="connsiteY0" fmla="*/ 4651 h 10188019"/>
              <a:gd name="connsiteX1" fmla="*/ 6345945 w 6345945"/>
              <a:gd name="connsiteY1" fmla="*/ 53493 h 10188019"/>
              <a:gd name="connsiteX2" fmla="*/ 6017333 w 6345945"/>
              <a:gd name="connsiteY2" fmla="*/ 10176613 h 10188019"/>
              <a:gd name="connsiteX3" fmla="*/ 2100967 w 6345945"/>
              <a:gd name="connsiteY3" fmla="*/ 10188019 h 10188019"/>
              <a:gd name="connsiteX4" fmla="*/ 388057 w 6345945"/>
              <a:gd name="connsiteY4" fmla="*/ 4476861 h 10188019"/>
              <a:gd name="connsiteX5" fmla="*/ 1916819 w 6345945"/>
              <a:gd name="connsiteY5" fmla="*/ 4651 h 10188019"/>
              <a:gd name="connsiteX0" fmla="*/ 1415780 w 6616431"/>
              <a:gd name="connsiteY0" fmla="*/ 783665 h 10135056"/>
              <a:gd name="connsiteX1" fmla="*/ 6616431 w 6616431"/>
              <a:gd name="connsiteY1" fmla="*/ 530 h 10135056"/>
              <a:gd name="connsiteX2" fmla="*/ 6287819 w 6616431"/>
              <a:gd name="connsiteY2" fmla="*/ 10123650 h 10135056"/>
              <a:gd name="connsiteX3" fmla="*/ 2371453 w 6616431"/>
              <a:gd name="connsiteY3" fmla="*/ 10135056 h 10135056"/>
              <a:gd name="connsiteX4" fmla="*/ 658543 w 6616431"/>
              <a:gd name="connsiteY4" fmla="*/ 4423898 h 10135056"/>
              <a:gd name="connsiteX5" fmla="*/ 1415780 w 6616431"/>
              <a:gd name="connsiteY5" fmla="*/ 783665 h 10135056"/>
              <a:gd name="connsiteX0" fmla="*/ 1243772 w 6444423"/>
              <a:gd name="connsiteY0" fmla="*/ 783665 h 10135056"/>
              <a:gd name="connsiteX1" fmla="*/ 6444423 w 6444423"/>
              <a:gd name="connsiteY1" fmla="*/ 530 h 10135056"/>
              <a:gd name="connsiteX2" fmla="*/ 6115811 w 6444423"/>
              <a:gd name="connsiteY2" fmla="*/ 10123650 h 10135056"/>
              <a:gd name="connsiteX3" fmla="*/ 2199445 w 6444423"/>
              <a:gd name="connsiteY3" fmla="*/ 10135056 h 10135056"/>
              <a:gd name="connsiteX4" fmla="*/ 486535 w 6444423"/>
              <a:gd name="connsiteY4" fmla="*/ 4423898 h 10135056"/>
              <a:gd name="connsiteX5" fmla="*/ 1243772 w 6444423"/>
              <a:gd name="connsiteY5" fmla="*/ 783665 h 10135056"/>
              <a:gd name="connsiteX0" fmla="*/ 1243772 w 6444423"/>
              <a:gd name="connsiteY0" fmla="*/ 788615 h 10140006"/>
              <a:gd name="connsiteX1" fmla="*/ 6444423 w 6444423"/>
              <a:gd name="connsiteY1" fmla="*/ 5480 h 10140006"/>
              <a:gd name="connsiteX2" fmla="*/ 6115811 w 6444423"/>
              <a:gd name="connsiteY2" fmla="*/ 10128600 h 10140006"/>
              <a:gd name="connsiteX3" fmla="*/ 2199445 w 6444423"/>
              <a:gd name="connsiteY3" fmla="*/ 10140006 h 10140006"/>
              <a:gd name="connsiteX4" fmla="*/ 486535 w 6444423"/>
              <a:gd name="connsiteY4" fmla="*/ 4428848 h 10140006"/>
              <a:gd name="connsiteX5" fmla="*/ 1243772 w 6444423"/>
              <a:gd name="connsiteY5" fmla="*/ 788615 h 10140006"/>
              <a:gd name="connsiteX0" fmla="*/ 1243772 w 6444423"/>
              <a:gd name="connsiteY0" fmla="*/ 822467 h 10173858"/>
              <a:gd name="connsiteX1" fmla="*/ 6444423 w 6444423"/>
              <a:gd name="connsiteY1" fmla="*/ 39332 h 10173858"/>
              <a:gd name="connsiteX2" fmla="*/ 6115811 w 6444423"/>
              <a:gd name="connsiteY2" fmla="*/ 10162452 h 10173858"/>
              <a:gd name="connsiteX3" fmla="*/ 2199445 w 6444423"/>
              <a:gd name="connsiteY3" fmla="*/ 10173858 h 10173858"/>
              <a:gd name="connsiteX4" fmla="*/ 486535 w 6444423"/>
              <a:gd name="connsiteY4" fmla="*/ 4462700 h 10173858"/>
              <a:gd name="connsiteX5" fmla="*/ 1243772 w 6444423"/>
              <a:gd name="connsiteY5" fmla="*/ 822467 h 10173858"/>
              <a:gd name="connsiteX0" fmla="*/ 1319143 w 6405494"/>
              <a:gd name="connsiteY0" fmla="*/ 710255 h 10232309"/>
              <a:gd name="connsiteX1" fmla="*/ 6405494 w 6405494"/>
              <a:gd name="connsiteY1" fmla="*/ 97783 h 10232309"/>
              <a:gd name="connsiteX2" fmla="*/ 6076882 w 6405494"/>
              <a:gd name="connsiteY2" fmla="*/ 10220903 h 10232309"/>
              <a:gd name="connsiteX3" fmla="*/ 2160516 w 6405494"/>
              <a:gd name="connsiteY3" fmla="*/ 10232309 h 10232309"/>
              <a:gd name="connsiteX4" fmla="*/ 447606 w 6405494"/>
              <a:gd name="connsiteY4" fmla="*/ 4521151 h 10232309"/>
              <a:gd name="connsiteX5" fmla="*/ 1319143 w 6405494"/>
              <a:gd name="connsiteY5" fmla="*/ 710255 h 10232309"/>
              <a:gd name="connsiteX0" fmla="*/ 1315330 w 6401681"/>
              <a:gd name="connsiteY0" fmla="*/ 710255 h 10232309"/>
              <a:gd name="connsiteX1" fmla="*/ 6401681 w 6401681"/>
              <a:gd name="connsiteY1" fmla="*/ 97783 h 10232309"/>
              <a:gd name="connsiteX2" fmla="*/ 6073069 w 6401681"/>
              <a:gd name="connsiteY2" fmla="*/ 10220903 h 10232309"/>
              <a:gd name="connsiteX3" fmla="*/ 2156703 w 6401681"/>
              <a:gd name="connsiteY3" fmla="*/ 10232309 h 10232309"/>
              <a:gd name="connsiteX4" fmla="*/ 443793 w 6401681"/>
              <a:gd name="connsiteY4" fmla="*/ 4521151 h 10232309"/>
              <a:gd name="connsiteX5" fmla="*/ 1315330 w 6401681"/>
              <a:gd name="connsiteY5" fmla="*/ 710255 h 10232309"/>
              <a:gd name="connsiteX0" fmla="*/ 1315330 w 6401681"/>
              <a:gd name="connsiteY0" fmla="*/ 617397 h 10139451"/>
              <a:gd name="connsiteX1" fmla="*/ 6401681 w 6401681"/>
              <a:gd name="connsiteY1" fmla="*/ 4925 h 10139451"/>
              <a:gd name="connsiteX2" fmla="*/ 6073069 w 6401681"/>
              <a:gd name="connsiteY2" fmla="*/ 10128045 h 10139451"/>
              <a:gd name="connsiteX3" fmla="*/ 2156703 w 6401681"/>
              <a:gd name="connsiteY3" fmla="*/ 10139451 h 10139451"/>
              <a:gd name="connsiteX4" fmla="*/ 443793 w 6401681"/>
              <a:gd name="connsiteY4" fmla="*/ 4428293 h 10139451"/>
              <a:gd name="connsiteX5" fmla="*/ 1315330 w 6401681"/>
              <a:gd name="connsiteY5" fmla="*/ 617397 h 10139451"/>
              <a:gd name="connsiteX0" fmla="*/ 1354719 w 6383920"/>
              <a:gd name="connsiteY0" fmla="*/ 597120 h 10140507"/>
              <a:gd name="connsiteX1" fmla="*/ 6383920 w 6383920"/>
              <a:gd name="connsiteY1" fmla="*/ 5981 h 10140507"/>
              <a:gd name="connsiteX2" fmla="*/ 6055308 w 6383920"/>
              <a:gd name="connsiteY2" fmla="*/ 10129101 h 10140507"/>
              <a:gd name="connsiteX3" fmla="*/ 2138942 w 6383920"/>
              <a:gd name="connsiteY3" fmla="*/ 10140507 h 10140507"/>
              <a:gd name="connsiteX4" fmla="*/ 426032 w 6383920"/>
              <a:gd name="connsiteY4" fmla="*/ 4429349 h 10140507"/>
              <a:gd name="connsiteX5" fmla="*/ 1354719 w 6383920"/>
              <a:gd name="connsiteY5" fmla="*/ 597120 h 10140507"/>
              <a:gd name="connsiteX0" fmla="*/ 1354719 w 6383920"/>
              <a:gd name="connsiteY0" fmla="*/ 1362866 h 10906253"/>
              <a:gd name="connsiteX1" fmla="*/ 4205161 w 6383920"/>
              <a:gd name="connsiteY1" fmla="*/ 773201 h 10906253"/>
              <a:gd name="connsiteX2" fmla="*/ 6383920 w 6383920"/>
              <a:gd name="connsiteY2" fmla="*/ 771727 h 10906253"/>
              <a:gd name="connsiteX3" fmla="*/ 6055308 w 6383920"/>
              <a:gd name="connsiteY3" fmla="*/ 10894847 h 10906253"/>
              <a:gd name="connsiteX4" fmla="*/ 2138942 w 6383920"/>
              <a:gd name="connsiteY4" fmla="*/ 10906253 h 10906253"/>
              <a:gd name="connsiteX5" fmla="*/ 426032 w 6383920"/>
              <a:gd name="connsiteY5" fmla="*/ 5195095 h 10906253"/>
              <a:gd name="connsiteX6" fmla="*/ 1354719 w 6383920"/>
              <a:gd name="connsiteY6" fmla="*/ 1362866 h 10906253"/>
              <a:gd name="connsiteX0" fmla="*/ 1354719 w 6383920"/>
              <a:gd name="connsiteY0" fmla="*/ 1362867 h 10906254"/>
              <a:gd name="connsiteX1" fmla="*/ 4205161 w 6383920"/>
              <a:gd name="connsiteY1" fmla="*/ 773202 h 10906254"/>
              <a:gd name="connsiteX2" fmla="*/ 6383920 w 6383920"/>
              <a:gd name="connsiteY2" fmla="*/ 771728 h 10906254"/>
              <a:gd name="connsiteX3" fmla="*/ 6055308 w 6383920"/>
              <a:gd name="connsiteY3" fmla="*/ 10894848 h 10906254"/>
              <a:gd name="connsiteX4" fmla="*/ 2138942 w 6383920"/>
              <a:gd name="connsiteY4" fmla="*/ 10906254 h 10906254"/>
              <a:gd name="connsiteX5" fmla="*/ 426032 w 6383920"/>
              <a:gd name="connsiteY5" fmla="*/ 5195096 h 10906254"/>
              <a:gd name="connsiteX6" fmla="*/ 1354719 w 6383920"/>
              <a:gd name="connsiteY6" fmla="*/ 1362867 h 10906254"/>
              <a:gd name="connsiteX0" fmla="*/ 1354719 w 6383920"/>
              <a:gd name="connsiteY0" fmla="*/ 1334008 h 10877395"/>
              <a:gd name="connsiteX1" fmla="*/ 4205161 w 6383920"/>
              <a:gd name="connsiteY1" fmla="*/ 744343 h 10877395"/>
              <a:gd name="connsiteX2" fmla="*/ 6383920 w 6383920"/>
              <a:gd name="connsiteY2" fmla="*/ 742869 h 10877395"/>
              <a:gd name="connsiteX3" fmla="*/ 6055308 w 6383920"/>
              <a:gd name="connsiteY3" fmla="*/ 10865989 h 10877395"/>
              <a:gd name="connsiteX4" fmla="*/ 2138942 w 6383920"/>
              <a:gd name="connsiteY4" fmla="*/ 10877395 h 10877395"/>
              <a:gd name="connsiteX5" fmla="*/ 426032 w 6383920"/>
              <a:gd name="connsiteY5" fmla="*/ 5166237 h 10877395"/>
              <a:gd name="connsiteX6" fmla="*/ 1354719 w 6383920"/>
              <a:gd name="connsiteY6" fmla="*/ 1334008 h 10877395"/>
              <a:gd name="connsiteX0" fmla="*/ 1354719 w 6383920"/>
              <a:gd name="connsiteY0" fmla="*/ 591200 h 10134587"/>
              <a:gd name="connsiteX1" fmla="*/ 4205161 w 6383920"/>
              <a:gd name="connsiteY1" fmla="*/ 1535 h 10134587"/>
              <a:gd name="connsiteX2" fmla="*/ 6383920 w 6383920"/>
              <a:gd name="connsiteY2" fmla="*/ 61 h 10134587"/>
              <a:gd name="connsiteX3" fmla="*/ 6055308 w 6383920"/>
              <a:gd name="connsiteY3" fmla="*/ 10123181 h 10134587"/>
              <a:gd name="connsiteX4" fmla="*/ 2138942 w 6383920"/>
              <a:gd name="connsiteY4" fmla="*/ 10134587 h 10134587"/>
              <a:gd name="connsiteX5" fmla="*/ 426032 w 6383920"/>
              <a:gd name="connsiteY5" fmla="*/ 4423429 h 10134587"/>
              <a:gd name="connsiteX6" fmla="*/ 1354719 w 6383920"/>
              <a:gd name="connsiteY6" fmla="*/ 591200 h 10134587"/>
              <a:gd name="connsiteX0" fmla="*/ 1438248 w 6467449"/>
              <a:gd name="connsiteY0" fmla="*/ 591200 h 10134587"/>
              <a:gd name="connsiteX1" fmla="*/ 4288690 w 6467449"/>
              <a:gd name="connsiteY1" fmla="*/ 1535 h 10134587"/>
              <a:gd name="connsiteX2" fmla="*/ 6467449 w 6467449"/>
              <a:gd name="connsiteY2" fmla="*/ 61 h 10134587"/>
              <a:gd name="connsiteX3" fmla="*/ 6138837 w 6467449"/>
              <a:gd name="connsiteY3" fmla="*/ 10123181 h 10134587"/>
              <a:gd name="connsiteX4" fmla="*/ 2222471 w 6467449"/>
              <a:gd name="connsiteY4" fmla="*/ 10134587 h 10134587"/>
              <a:gd name="connsiteX5" fmla="*/ 509561 w 6467449"/>
              <a:gd name="connsiteY5" fmla="*/ 4423429 h 10134587"/>
              <a:gd name="connsiteX6" fmla="*/ 45302 w 6467449"/>
              <a:gd name="connsiteY6" fmla="*/ 2476135 h 10134587"/>
              <a:gd name="connsiteX7" fmla="*/ 1438248 w 6467449"/>
              <a:gd name="connsiteY7" fmla="*/ 591200 h 10134587"/>
              <a:gd name="connsiteX0" fmla="*/ 1438248 w 6467449"/>
              <a:gd name="connsiteY0" fmla="*/ 591200 h 10134587"/>
              <a:gd name="connsiteX1" fmla="*/ 4288690 w 6467449"/>
              <a:gd name="connsiteY1" fmla="*/ 1535 h 10134587"/>
              <a:gd name="connsiteX2" fmla="*/ 6467449 w 6467449"/>
              <a:gd name="connsiteY2" fmla="*/ 61 h 10134587"/>
              <a:gd name="connsiteX3" fmla="*/ 6138837 w 6467449"/>
              <a:gd name="connsiteY3" fmla="*/ 10123181 h 10134587"/>
              <a:gd name="connsiteX4" fmla="*/ 2222471 w 6467449"/>
              <a:gd name="connsiteY4" fmla="*/ 10134587 h 10134587"/>
              <a:gd name="connsiteX5" fmla="*/ 509561 w 6467449"/>
              <a:gd name="connsiteY5" fmla="*/ 4423429 h 10134587"/>
              <a:gd name="connsiteX6" fmla="*/ 45302 w 6467449"/>
              <a:gd name="connsiteY6" fmla="*/ 2476135 h 10134587"/>
              <a:gd name="connsiteX7" fmla="*/ 1438248 w 6467449"/>
              <a:gd name="connsiteY7" fmla="*/ 591200 h 10134587"/>
              <a:gd name="connsiteX0" fmla="*/ 1438248 w 6467449"/>
              <a:gd name="connsiteY0" fmla="*/ 591200 h 10134587"/>
              <a:gd name="connsiteX1" fmla="*/ 4288690 w 6467449"/>
              <a:gd name="connsiteY1" fmla="*/ 1535 h 10134587"/>
              <a:gd name="connsiteX2" fmla="*/ 6467449 w 6467449"/>
              <a:gd name="connsiteY2" fmla="*/ 61 h 10134587"/>
              <a:gd name="connsiteX3" fmla="*/ 6138837 w 6467449"/>
              <a:gd name="connsiteY3" fmla="*/ 10123181 h 10134587"/>
              <a:gd name="connsiteX4" fmla="*/ 2222471 w 6467449"/>
              <a:gd name="connsiteY4" fmla="*/ 10134587 h 10134587"/>
              <a:gd name="connsiteX5" fmla="*/ 509561 w 6467449"/>
              <a:gd name="connsiteY5" fmla="*/ 4423429 h 10134587"/>
              <a:gd name="connsiteX6" fmla="*/ 45302 w 6467449"/>
              <a:gd name="connsiteY6" fmla="*/ 2476135 h 10134587"/>
              <a:gd name="connsiteX7" fmla="*/ 1438248 w 6467449"/>
              <a:gd name="connsiteY7" fmla="*/ 591200 h 10134587"/>
              <a:gd name="connsiteX0" fmla="*/ 1481110 w 6467449"/>
              <a:gd name="connsiteY0" fmla="*/ 612533 h 10134587"/>
              <a:gd name="connsiteX1" fmla="*/ 4288690 w 6467449"/>
              <a:gd name="connsiteY1" fmla="*/ 1535 h 10134587"/>
              <a:gd name="connsiteX2" fmla="*/ 6467449 w 6467449"/>
              <a:gd name="connsiteY2" fmla="*/ 61 h 10134587"/>
              <a:gd name="connsiteX3" fmla="*/ 6138837 w 6467449"/>
              <a:gd name="connsiteY3" fmla="*/ 10123181 h 10134587"/>
              <a:gd name="connsiteX4" fmla="*/ 2222471 w 6467449"/>
              <a:gd name="connsiteY4" fmla="*/ 10134587 h 10134587"/>
              <a:gd name="connsiteX5" fmla="*/ 509561 w 6467449"/>
              <a:gd name="connsiteY5" fmla="*/ 4423429 h 10134587"/>
              <a:gd name="connsiteX6" fmla="*/ 45302 w 6467449"/>
              <a:gd name="connsiteY6" fmla="*/ 2476135 h 10134587"/>
              <a:gd name="connsiteX7" fmla="*/ 1481110 w 6467449"/>
              <a:gd name="connsiteY7" fmla="*/ 612533 h 10134587"/>
              <a:gd name="connsiteX0" fmla="*/ 1481110 w 6467449"/>
              <a:gd name="connsiteY0" fmla="*/ 612533 h 10134587"/>
              <a:gd name="connsiteX1" fmla="*/ 4288690 w 6467449"/>
              <a:gd name="connsiteY1" fmla="*/ 1535 h 10134587"/>
              <a:gd name="connsiteX2" fmla="*/ 6467449 w 6467449"/>
              <a:gd name="connsiteY2" fmla="*/ 61 h 10134587"/>
              <a:gd name="connsiteX3" fmla="*/ 6138837 w 6467449"/>
              <a:gd name="connsiteY3" fmla="*/ 10123181 h 10134587"/>
              <a:gd name="connsiteX4" fmla="*/ 2222471 w 6467449"/>
              <a:gd name="connsiteY4" fmla="*/ 10134587 h 10134587"/>
              <a:gd name="connsiteX5" fmla="*/ 509561 w 6467449"/>
              <a:gd name="connsiteY5" fmla="*/ 4423429 h 10134587"/>
              <a:gd name="connsiteX6" fmla="*/ 45302 w 6467449"/>
              <a:gd name="connsiteY6" fmla="*/ 2476135 h 10134587"/>
              <a:gd name="connsiteX7" fmla="*/ 1481110 w 6467449"/>
              <a:gd name="connsiteY7" fmla="*/ 612533 h 10134587"/>
              <a:gd name="connsiteX0" fmla="*/ 1481110 w 6467449"/>
              <a:gd name="connsiteY0" fmla="*/ 615339 h 10137393"/>
              <a:gd name="connsiteX1" fmla="*/ 4288690 w 6467449"/>
              <a:gd name="connsiteY1" fmla="*/ 4341 h 10137393"/>
              <a:gd name="connsiteX2" fmla="*/ 6467449 w 6467449"/>
              <a:gd name="connsiteY2" fmla="*/ 2867 h 10137393"/>
              <a:gd name="connsiteX3" fmla="*/ 6138837 w 6467449"/>
              <a:gd name="connsiteY3" fmla="*/ 10125987 h 10137393"/>
              <a:gd name="connsiteX4" fmla="*/ 2222471 w 6467449"/>
              <a:gd name="connsiteY4" fmla="*/ 10137393 h 10137393"/>
              <a:gd name="connsiteX5" fmla="*/ 509561 w 6467449"/>
              <a:gd name="connsiteY5" fmla="*/ 4426235 h 10137393"/>
              <a:gd name="connsiteX6" fmla="*/ 45302 w 6467449"/>
              <a:gd name="connsiteY6" fmla="*/ 2478941 h 10137393"/>
              <a:gd name="connsiteX7" fmla="*/ 1481110 w 6467449"/>
              <a:gd name="connsiteY7" fmla="*/ 615339 h 10137393"/>
              <a:gd name="connsiteX0" fmla="*/ 1418439 w 6404778"/>
              <a:gd name="connsiteY0" fmla="*/ 615339 h 10137393"/>
              <a:gd name="connsiteX1" fmla="*/ 4226019 w 6404778"/>
              <a:gd name="connsiteY1" fmla="*/ 4341 h 10137393"/>
              <a:gd name="connsiteX2" fmla="*/ 6404778 w 6404778"/>
              <a:gd name="connsiteY2" fmla="*/ 2867 h 10137393"/>
              <a:gd name="connsiteX3" fmla="*/ 6076166 w 6404778"/>
              <a:gd name="connsiteY3" fmla="*/ 10125987 h 10137393"/>
              <a:gd name="connsiteX4" fmla="*/ 2159800 w 6404778"/>
              <a:gd name="connsiteY4" fmla="*/ 10137393 h 10137393"/>
              <a:gd name="connsiteX5" fmla="*/ 446890 w 6404778"/>
              <a:gd name="connsiteY5" fmla="*/ 4426235 h 10137393"/>
              <a:gd name="connsiteX6" fmla="*/ 54069 w 6404778"/>
              <a:gd name="connsiteY6" fmla="*/ 2350944 h 10137393"/>
              <a:gd name="connsiteX7" fmla="*/ 1418439 w 6404778"/>
              <a:gd name="connsiteY7" fmla="*/ 615339 h 10137393"/>
              <a:gd name="connsiteX0" fmla="*/ 1430745 w 6417084"/>
              <a:gd name="connsiteY0" fmla="*/ 615339 h 10137393"/>
              <a:gd name="connsiteX1" fmla="*/ 4238325 w 6417084"/>
              <a:gd name="connsiteY1" fmla="*/ 4341 h 10137393"/>
              <a:gd name="connsiteX2" fmla="*/ 6417084 w 6417084"/>
              <a:gd name="connsiteY2" fmla="*/ 2867 h 10137393"/>
              <a:gd name="connsiteX3" fmla="*/ 6088472 w 6417084"/>
              <a:gd name="connsiteY3" fmla="*/ 10125987 h 10137393"/>
              <a:gd name="connsiteX4" fmla="*/ 2172106 w 6417084"/>
              <a:gd name="connsiteY4" fmla="*/ 10137393 h 10137393"/>
              <a:gd name="connsiteX5" fmla="*/ 459196 w 6417084"/>
              <a:gd name="connsiteY5" fmla="*/ 4426235 h 10137393"/>
              <a:gd name="connsiteX6" fmla="*/ 52087 w 6417084"/>
              <a:gd name="connsiteY6" fmla="*/ 2350944 h 10137393"/>
              <a:gd name="connsiteX7" fmla="*/ 1430745 w 6417084"/>
              <a:gd name="connsiteY7" fmla="*/ 615339 h 10137393"/>
              <a:gd name="connsiteX0" fmla="*/ 1387521 w 6373860"/>
              <a:gd name="connsiteY0" fmla="*/ 615339 h 10137393"/>
              <a:gd name="connsiteX1" fmla="*/ 4195101 w 6373860"/>
              <a:gd name="connsiteY1" fmla="*/ 4341 h 10137393"/>
              <a:gd name="connsiteX2" fmla="*/ 6373860 w 6373860"/>
              <a:gd name="connsiteY2" fmla="*/ 2867 h 10137393"/>
              <a:gd name="connsiteX3" fmla="*/ 6045248 w 6373860"/>
              <a:gd name="connsiteY3" fmla="*/ 10125987 h 10137393"/>
              <a:gd name="connsiteX4" fmla="*/ 2128882 w 6373860"/>
              <a:gd name="connsiteY4" fmla="*/ 10137393 h 10137393"/>
              <a:gd name="connsiteX5" fmla="*/ 415972 w 6373860"/>
              <a:gd name="connsiteY5" fmla="*/ 4426235 h 10137393"/>
              <a:gd name="connsiteX6" fmla="*/ 8863 w 6373860"/>
              <a:gd name="connsiteY6" fmla="*/ 2350944 h 10137393"/>
              <a:gd name="connsiteX7" fmla="*/ 1387521 w 6373860"/>
              <a:gd name="connsiteY7" fmla="*/ 615339 h 10137393"/>
              <a:gd name="connsiteX0" fmla="*/ 1456137 w 6442476"/>
              <a:gd name="connsiteY0" fmla="*/ 615339 h 10137393"/>
              <a:gd name="connsiteX1" fmla="*/ 4263717 w 6442476"/>
              <a:gd name="connsiteY1" fmla="*/ 4341 h 10137393"/>
              <a:gd name="connsiteX2" fmla="*/ 6442476 w 6442476"/>
              <a:gd name="connsiteY2" fmla="*/ 2867 h 10137393"/>
              <a:gd name="connsiteX3" fmla="*/ 6113864 w 6442476"/>
              <a:gd name="connsiteY3" fmla="*/ 10125987 h 10137393"/>
              <a:gd name="connsiteX4" fmla="*/ 2197498 w 6442476"/>
              <a:gd name="connsiteY4" fmla="*/ 10137393 h 10137393"/>
              <a:gd name="connsiteX5" fmla="*/ 484588 w 6442476"/>
              <a:gd name="connsiteY5" fmla="*/ 4426235 h 10137393"/>
              <a:gd name="connsiteX6" fmla="*/ 6042 w 6442476"/>
              <a:gd name="connsiteY6" fmla="*/ 2372278 h 10137393"/>
              <a:gd name="connsiteX7" fmla="*/ 1456137 w 6442476"/>
              <a:gd name="connsiteY7" fmla="*/ 615339 h 10137393"/>
              <a:gd name="connsiteX0" fmla="*/ 1459867 w 6446206"/>
              <a:gd name="connsiteY0" fmla="*/ 615339 h 10137393"/>
              <a:gd name="connsiteX1" fmla="*/ 4267447 w 6446206"/>
              <a:gd name="connsiteY1" fmla="*/ 4341 h 10137393"/>
              <a:gd name="connsiteX2" fmla="*/ 6446206 w 6446206"/>
              <a:gd name="connsiteY2" fmla="*/ 2867 h 10137393"/>
              <a:gd name="connsiteX3" fmla="*/ 6117594 w 6446206"/>
              <a:gd name="connsiteY3" fmla="*/ 10125987 h 10137393"/>
              <a:gd name="connsiteX4" fmla="*/ 2201228 w 6446206"/>
              <a:gd name="connsiteY4" fmla="*/ 10137393 h 10137393"/>
              <a:gd name="connsiteX5" fmla="*/ 488318 w 6446206"/>
              <a:gd name="connsiteY5" fmla="*/ 4426235 h 10137393"/>
              <a:gd name="connsiteX6" fmla="*/ 9772 w 6446206"/>
              <a:gd name="connsiteY6" fmla="*/ 2372278 h 10137393"/>
              <a:gd name="connsiteX7" fmla="*/ 1459867 w 6446206"/>
              <a:gd name="connsiteY7" fmla="*/ 615339 h 10137393"/>
              <a:gd name="connsiteX0" fmla="*/ 1459867 w 6446206"/>
              <a:gd name="connsiteY0" fmla="*/ 615339 h 10137393"/>
              <a:gd name="connsiteX1" fmla="*/ 4267447 w 6446206"/>
              <a:gd name="connsiteY1" fmla="*/ 4341 h 10137393"/>
              <a:gd name="connsiteX2" fmla="*/ 6446206 w 6446206"/>
              <a:gd name="connsiteY2" fmla="*/ 2867 h 10137393"/>
              <a:gd name="connsiteX3" fmla="*/ 6117594 w 6446206"/>
              <a:gd name="connsiteY3" fmla="*/ 10125987 h 10137393"/>
              <a:gd name="connsiteX4" fmla="*/ 2201228 w 6446206"/>
              <a:gd name="connsiteY4" fmla="*/ 10137393 h 10137393"/>
              <a:gd name="connsiteX5" fmla="*/ 488318 w 6446206"/>
              <a:gd name="connsiteY5" fmla="*/ 4426235 h 10137393"/>
              <a:gd name="connsiteX6" fmla="*/ 9772 w 6446206"/>
              <a:gd name="connsiteY6" fmla="*/ 2372278 h 10137393"/>
              <a:gd name="connsiteX7" fmla="*/ 1459867 w 6446206"/>
              <a:gd name="connsiteY7" fmla="*/ 615339 h 10137393"/>
              <a:gd name="connsiteX0" fmla="*/ 1459867 w 6446206"/>
              <a:gd name="connsiteY0" fmla="*/ 615339 h 10137393"/>
              <a:gd name="connsiteX1" fmla="*/ 4267447 w 6446206"/>
              <a:gd name="connsiteY1" fmla="*/ 4341 h 10137393"/>
              <a:gd name="connsiteX2" fmla="*/ 6446206 w 6446206"/>
              <a:gd name="connsiteY2" fmla="*/ 2867 h 10137393"/>
              <a:gd name="connsiteX3" fmla="*/ 6117594 w 6446206"/>
              <a:gd name="connsiteY3" fmla="*/ 10125987 h 10137393"/>
              <a:gd name="connsiteX4" fmla="*/ 2201228 w 6446206"/>
              <a:gd name="connsiteY4" fmla="*/ 10137393 h 10137393"/>
              <a:gd name="connsiteX5" fmla="*/ 488318 w 6446206"/>
              <a:gd name="connsiteY5" fmla="*/ 4426235 h 10137393"/>
              <a:gd name="connsiteX6" fmla="*/ 9772 w 6446206"/>
              <a:gd name="connsiteY6" fmla="*/ 2372278 h 10137393"/>
              <a:gd name="connsiteX7" fmla="*/ 1459867 w 6446206"/>
              <a:gd name="connsiteY7" fmla="*/ 615339 h 10137393"/>
              <a:gd name="connsiteX0" fmla="*/ 1459867 w 6446206"/>
              <a:gd name="connsiteY0" fmla="*/ 615339 h 10137393"/>
              <a:gd name="connsiteX1" fmla="*/ 4267447 w 6446206"/>
              <a:gd name="connsiteY1" fmla="*/ 4341 h 10137393"/>
              <a:gd name="connsiteX2" fmla="*/ 6446206 w 6446206"/>
              <a:gd name="connsiteY2" fmla="*/ 2867 h 10137393"/>
              <a:gd name="connsiteX3" fmla="*/ 6117594 w 6446206"/>
              <a:gd name="connsiteY3" fmla="*/ 10125987 h 10137393"/>
              <a:gd name="connsiteX4" fmla="*/ 2201228 w 6446206"/>
              <a:gd name="connsiteY4" fmla="*/ 10137393 h 10137393"/>
              <a:gd name="connsiteX5" fmla="*/ 488318 w 6446206"/>
              <a:gd name="connsiteY5" fmla="*/ 4426235 h 10137393"/>
              <a:gd name="connsiteX6" fmla="*/ 9772 w 6446206"/>
              <a:gd name="connsiteY6" fmla="*/ 2372278 h 10137393"/>
              <a:gd name="connsiteX7" fmla="*/ 1459867 w 6446206"/>
              <a:gd name="connsiteY7" fmla="*/ 615339 h 10137393"/>
              <a:gd name="connsiteX0" fmla="*/ 1459867 w 6446206"/>
              <a:gd name="connsiteY0" fmla="*/ 615339 h 10137393"/>
              <a:gd name="connsiteX1" fmla="*/ 4267447 w 6446206"/>
              <a:gd name="connsiteY1" fmla="*/ 4341 h 10137393"/>
              <a:gd name="connsiteX2" fmla="*/ 6446206 w 6446206"/>
              <a:gd name="connsiteY2" fmla="*/ 2867 h 10137393"/>
              <a:gd name="connsiteX3" fmla="*/ 6117594 w 6446206"/>
              <a:gd name="connsiteY3" fmla="*/ 10125987 h 10137393"/>
              <a:gd name="connsiteX4" fmla="*/ 2201228 w 6446206"/>
              <a:gd name="connsiteY4" fmla="*/ 10137393 h 10137393"/>
              <a:gd name="connsiteX5" fmla="*/ 488318 w 6446206"/>
              <a:gd name="connsiteY5" fmla="*/ 4426235 h 10137393"/>
              <a:gd name="connsiteX6" fmla="*/ 9772 w 6446206"/>
              <a:gd name="connsiteY6" fmla="*/ 2372278 h 10137393"/>
              <a:gd name="connsiteX7" fmla="*/ 1459867 w 6446206"/>
              <a:gd name="connsiteY7" fmla="*/ 615339 h 10137393"/>
              <a:gd name="connsiteX0" fmla="*/ 1419012 w 6405351"/>
              <a:gd name="connsiteY0" fmla="*/ 615339 h 10137393"/>
              <a:gd name="connsiteX1" fmla="*/ 4226592 w 6405351"/>
              <a:gd name="connsiteY1" fmla="*/ 4341 h 10137393"/>
              <a:gd name="connsiteX2" fmla="*/ 6405351 w 6405351"/>
              <a:gd name="connsiteY2" fmla="*/ 2867 h 10137393"/>
              <a:gd name="connsiteX3" fmla="*/ 6076739 w 6405351"/>
              <a:gd name="connsiteY3" fmla="*/ 10125987 h 10137393"/>
              <a:gd name="connsiteX4" fmla="*/ 2160373 w 6405351"/>
              <a:gd name="connsiteY4" fmla="*/ 10137393 h 10137393"/>
              <a:gd name="connsiteX5" fmla="*/ 447463 w 6405351"/>
              <a:gd name="connsiteY5" fmla="*/ 4426235 h 10137393"/>
              <a:gd name="connsiteX6" fmla="*/ 11779 w 6405351"/>
              <a:gd name="connsiteY6" fmla="*/ 2414943 h 10137393"/>
              <a:gd name="connsiteX7" fmla="*/ 1419012 w 6405351"/>
              <a:gd name="connsiteY7" fmla="*/ 615339 h 10137393"/>
              <a:gd name="connsiteX0" fmla="*/ 1304712 w 6405351"/>
              <a:gd name="connsiteY0" fmla="*/ 676531 h 10134587"/>
              <a:gd name="connsiteX1" fmla="*/ 4226592 w 6405351"/>
              <a:gd name="connsiteY1" fmla="*/ 1535 h 10134587"/>
              <a:gd name="connsiteX2" fmla="*/ 6405351 w 6405351"/>
              <a:gd name="connsiteY2" fmla="*/ 61 h 10134587"/>
              <a:gd name="connsiteX3" fmla="*/ 6076739 w 6405351"/>
              <a:gd name="connsiteY3" fmla="*/ 10123181 h 10134587"/>
              <a:gd name="connsiteX4" fmla="*/ 2160373 w 6405351"/>
              <a:gd name="connsiteY4" fmla="*/ 10134587 h 10134587"/>
              <a:gd name="connsiteX5" fmla="*/ 447463 w 6405351"/>
              <a:gd name="connsiteY5" fmla="*/ 4423429 h 10134587"/>
              <a:gd name="connsiteX6" fmla="*/ 11779 w 6405351"/>
              <a:gd name="connsiteY6" fmla="*/ 2412137 h 10134587"/>
              <a:gd name="connsiteX7" fmla="*/ 1304712 w 6405351"/>
              <a:gd name="connsiteY7" fmla="*/ 676531 h 10134587"/>
              <a:gd name="connsiteX0" fmla="*/ 1345567 w 6446206"/>
              <a:gd name="connsiteY0" fmla="*/ 676531 h 10134587"/>
              <a:gd name="connsiteX1" fmla="*/ 4267447 w 6446206"/>
              <a:gd name="connsiteY1" fmla="*/ 1535 h 10134587"/>
              <a:gd name="connsiteX2" fmla="*/ 6446206 w 6446206"/>
              <a:gd name="connsiteY2" fmla="*/ 61 h 10134587"/>
              <a:gd name="connsiteX3" fmla="*/ 6117594 w 6446206"/>
              <a:gd name="connsiteY3" fmla="*/ 10123181 h 10134587"/>
              <a:gd name="connsiteX4" fmla="*/ 2201228 w 6446206"/>
              <a:gd name="connsiteY4" fmla="*/ 10134587 h 10134587"/>
              <a:gd name="connsiteX5" fmla="*/ 488318 w 6446206"/>
              <a:gd name="connsiteY5" fmla="*/ 4423429 h 10134587"/>
              <a:gd name="connsiteX6" fmla="*/ 9772 w 6446206"/>
              <a:gd name="connsiteY6" fmla="*/ 2433470 h 10134587"/>
              <a:gd name="connsiteX7" fmla="*/ 1345567 w 6446206"/>
              <a:gd name="connsiteY7" fmla="*/ 676531 h 10134587"/>
              <a:gd name="connsiteX0" fmla="*/ 1345567 w 6446206"/>
              <a:gd name="connsiteY0" fmla="*/ 685293 h 10143349"/>
              <a:gd name="connsiteX1" fmla="*/ 2081459 w 6446206"/>
              <a:gd name="connsiteY1" fmla="*/ 74299 h 10143349"/>
              <a:gd name="connsiteX2" fmla="*/ 4267447 w 6446206"/>
              <a:gd name="connsiteY2" fmla="*/ 10297 h 10143349"/>
              <a:gd name="connsiteX3" fmla="*/ 6446206 w 6446206"/>
              <a:gd name="connsiteY3" fmla="*/ 8823 h 10143349"/>
              <a:gd name="connsiteX4" fmla="*/ 6117594 w 6446206"/>
              <a:gd name="connsiteY4" fmla="*/ 10131943 h 10143349"/>
              <a:gd name="connsiteX5" fmla="*/ 2201228 w 6446206"/>
              <a:gd name="connsiteY5" fmla="*/ 10143349 h 10143349"/>
              <a:gd name="connsiteX6" fmla="*/ 488318 w 6446206"/>
              <a:gd name="connsiteY6" fmla="*/ 4432191 h 10143349"/>
              <a:gd name="connsiteX7" fmla="*/ 9772 w 6446206"/>
              <a:gd name="connsiteY7" fmla="*/ 2442232 h 10143349"/>
              <a:gd name="connsiteX8" fmla="*/ 1345567 w 6446206"/>
              <a:gd name="connsiteY8" fmla="*/ 685293 h 10143349"/>
              <a:gd name="connsiteX0" fmla="*/ 1345567 w 6446206"/>
              <a:gd name="connsiteY0" fmla="*/ 685293 h 10143349"/>
              <a:gd name="connsiteX1" fmla="*/ 2081459 w 6446206"/>
              <a:gd name="connsiteY1" fmla="*/ 74299 h 10143349"/>
              <a:gd name="connsiteX2" fmla="*/ 4267447 w 6446206"/>
              <a:gd name="connsiteY2" fmla="*/ 10297 h 10143349"/>
              <a:gd name="connsiteX3" fmla="*/ 6446206 w 6446206"/>
              <a:gd name="connsiteY3" fmla="*/ 8823 h 10143349"/>
              <a:gd name="connsiteX4" fmla="*/ 6117594 w 6446206"/>
              <a:gd name="connsiteY4" fmla="*/ 10131943 h 10143349"/>
              <a:gd name="connsiteX5" fmla="*/ 2201228 w 6446206"/>
              <a:gd name="connsiteY5" fmla="*/ 10143349 h 10143349"/>
              <a:gd name="connsiteX6" fmla="*/ 488318 w 6446206"/>
              <a:gd name="connsiteY6" fmla="*/ 4432191 h 10143349"/>
              <a:gd name="connsiteX7" fmla="*/ 9772 w 6446206"/>
              <a:gd name="connsiteY7" fmla="*/ 2442232 h 10143349"/>
              <a:gd name="connsiteX8" fmla="*/ 1345567 w 6446206"/>
              <a:gd name="connsiteY8" fmla="*/ 685293 h 10143349"/>
              <a:gd name="connsiteX0" fmla="*/ 1345567 w 6446206"/>
              <a:gd name="connsiteY0" fmla="*/ 741292 h 10199348"/>
              <a:gd name="connsiteX1" fmla="*/ 2010022 w 6446206"/>
              <a:gd name="connsiteY1" fmla="*/ 44965 h 10199348"/>
              <a:gd name="connsiteX2" fmla="*/ 4267447 w 6446206"/>
              <a:gd name="connsiteY2" fmla="*/ 66296 h 10199348"/>
              <a:gd name="connsiteX3" fmla="*/ 6446206 w 6446206"/>
              <a:gd name="connsiteY3" fmla="*/ 64822 h 10199348"/>
              <a:gd name="connsiteX4" fmla="*/ 6117594 w 6446206"/>
              <a:gd name="connsiteY4" fmla="*/ 10187942 h 10199348"/>
              <a:gd name="connsiteX5" fmla="*/ 2201228 w 6446206"/>
              <a:gd name="connsiteY5" fmla="*/ 10199348 h 10199348"/>
              <a:gd name="connsiteX6" fmla="*/ 488318 w 6446206"/>
              <a:gd name="connsiteY6" fmla="*/ 4488190 h 10199348"/>
              <a:gd name="connsiteX7" fmla="*/ 9772 w 6446206"/>
              <a:gd name="connsiteY7" fmla="*/ 2498231 h 10199348"/>
              <a:gd name="connsiteX8" fmla="*/ 1345567 w 6446206"/>
              <a:gd name="connsiteY8" fmla="*/ 741292 h 10199348"/>
              <a:gd name="connsiteX0" fmla="*/ 1345567 w 6446206"/>
              <a:gd name="connsiteY0" fmla="*/ 699155 h 10157211"/>
              <a:gd name="connsiteX1" fmla="*/ 2010022 w 6446206"/>
              <a:gd name="connsiteY1" fmla="*/ 2828 h 10157211"/>
              <a:gd name="connsiteX2" fmla="*/ 4267447 w 6446206"/>
              <a:gd name="connsiteY2" fmla="*/ 24159 h 10157211"/>
              <a:gd name="connsiteX3" fmla="*/ 6446206 w 6446206"/>
              <a:gd name="connsiteY3" fmla="*/ 22685 h 10157211"/>
              <a:gd name="connsiteX4" fmla="*/ 6117594 w 6446206"/>
              <a:gd name="connsiteY4" fmla="*/ 10145805 h 10157211"/>
              <a:gd name="connsiteX5" fmla="*/ 2201228 w 6446206"/>
              <a:gd name="connsiteY5" fmla="*/ 10157211 h 10157211"/>
              <a:gd name="connsiteX6" fmla="*/ 488318 w 6446206"/>
              <a:gd name="connsiteY6" fmla="*/ 4446053 h 10157211"/>
              <a:gd name="connsiteX7" fmla="*/ 9772 w 6446206"/>
              <a:gd name="connsiteY7" fmla="*/ 2456094 h 10157211"/>
              <a:gd name="connsiteX8" fmla="*/ 1345567 w 6446206"/>
              <a:gd name="connsiteY8" fmla="*/ 699155 h 10157211"/>
              <a:gd name="connsiteX0" fmla="*/ 1345567 w 6446206"/>
              <a:gd name="connsiteY0" fmla="*/ 699155 h 10157211"/>
              <a:gd name="connsiteX1" fmla="*/ 2010022 w 6446206"/>
              <a:gd name="connsiteY1" fmla="*/ 2828 h 10157211"/>
              <a:gd name="connsiteX2" fmla="*/ 4267447 w 6446206"/>
              <a:gd name="connsiteY2" fmla="*/ 24159 h 10157211"/>
              <a:gd name="connsiteX3" fmla="*/ 6446206 w 6446206"/>
              <a:gd name="connsiteY3" fmla="*/ 22685 h 10157211"/>
              <a:gd name="connsiteX4" fmla="*/ 6117594 w 6446206"/>
              <a:gd name="connsiteY4" fmla="*/ 10145805 h 10157211"/>
              <a:gd name="connsiteX5" fmla="*/ 2201228 w 6446206"/>
              <a:gd name="connsiteY5" fmla="*/ 10157211 h 10157211"/>
              <a:gd name="connsiteX6" fmla="*/ 488318 w 6446206"/>
              <a:gd name="connsiteY6" fmla="*/ 4446053 h 10157211"/>
              <a:gd name="connsiteX7" fmla="*/ 9772 w 6446206"/>
              <a:gd name="connsiteY7" fmla="*/ 2456094 h 10157211"/>
              <a:gd name="connsiteX8" fmla="*/ 1345567 w 6446206"/>
              <a:gd name="connsiteY8" fmla="*/ 699155 h 10157211"/>
              <a:gd name="connsiteX0" fmla="*/ 1345567 w 6446206"/>
              <a:gd name="connsiteY0" fmla="*/ 699155 h 10157211"/>
              <a:gd name="connsiteX1" fmla="*/ 2010022 w 6446206"/>
              <a:gd name="connsiteY1" fmla="*/ 2828 h 10157211"/>
              <a:gd name="connsiteX2" fmla="*/ 4267447 w 6446206"/>
              <a:gd name="connsiteY2" fmla="*/ 24159 h 10157211"/>
              <a:gd name="connsiteX3" fmla="*/ 6446206 w 6446206"/>
              <a:gd name="connsiteY3" fmla="*/ 22685 h 10157211"/>
              <a:gd name="connsiteX4" fmla="*/ 6117594 w 6446206"/>
              <a:gd name="connsiteY4" fmla="*/ 10145805 h 10157211"/>
              <a:gd name="connsiteX5" fmla="*/ 2201228 w 6446206"/>
              <a:gd name="connsiteY5" fmla="*/ 10157211 h 10157211"/>
              <a:gd name="connsiteX6" fmla="*/ 488318 w 6446206"/>
              <a:gd name="connsiteY6" fmla="*/ 4446053 h 10157211"/>
              <a:gd name="connsiteX7" fmla="*/ 9772 w 6446206"/>
              <a:gd name="connsiteY7" fmla="*/ 2456094 h 10157211"/>
              <a:gd name="connsiteX8" fmla="*/ 1345567 w 6446206"/>
              <a:gd name="connsiteY8" fmla="*/ 699155 h 10157211"/>
              <a:gd name="connsiteX0" fmla="*/ 1345567 w 6446206"/>
              <a:gd name="connsiteY0" fmla="*/ 699155 h 10168836"/>
              <a:gd name="connsiteX1" fmla="*/ 2010022 w 6446206"/>
              <a:gd name="connsiteY1" fmla="*/ 2828 h 10168836"/>
              <a:gd name="connsiteX2" fmla="*/ 4267447 w 6446206"/>
              <a:gd name="connsiteY2" fmla="*/ 24159 h 10168836"/>
              <a:gd name="connsiteX3" fmla="*/ 6446206 w 6446206"/>
              <a:gd name="connsiteY3" fmla="*/ 22685 h 10168836"/>
              <a:gd name="connsiteX4" fmla="*/ 6117594 w 6446206"/>
              <a:gd name="connsiteY4" fmla="*/ 10145805 h 10168836"/>
              <a:gd name="connsiteX5" fmla="*/ 2201228 w 6446206"/>
              <a:gd name="connsiteY5" fmla="*/ 10157211 h 10168836"/>
              <a:gd name="connsiteX6" fmla="*/ 488318 w 6446206"/>
              <a:gd name="connsiteY6" fmla="*/ 4446053 h 10168836"/>
              <a:gd name="connsiteX7" fmla="*/ 9772 w 6446206"/>
              <a:gd name="connsiteY7" fmla="*/ 2456094 h 10168836"/>
              <a:gd name="connsiteX8" fmla="*/ 1345567 w 6446206"/>
              <a:gd name="connsiteY8" fmla="*/ 699155 h 10168836"/>
              <a:gd name="connsiteX0" fmla="*/ 1345567 w 6446206"/>
              <a:gd name="connsiteY0" fmla="*/ 699155 h 10159655"/>
              <a:gd name="connsiteX1" fmla="*/ 2010022 w 6446206"/>
              <a:gd name="connsiteY1" fmla="*/ 2828 h 10159655"/>
              <a:gd name="connsiteX2" fmla="*/ 4267447 w 6446206"/>
              <a:gd name="connsiteY2" fmla="*/ 24159 h 10159655"/>
              <a:gd name="connsiteX3" fmla="*/ 6446206 w 6446206"/>
              <a:gd name="connsiteY3" fmla="*/ 22685 h 10159655"/>
              <a:gd name="connsiteX4" fmla="*/ 6117594 w 6446206"/>
              <a:gd name="connsiteY4" fmla="*/ 10145805 h 10159655"/>
              <a:gd name="connsiteX5" fmla="*/ 2201228 w 6446206"/>
              <a:gd name="connsiteY5" fmla="*/ 10157211 h 10159655"/>
              <a:gd name="connsiteX6" fmla="*/ 488318 w 6446206"/>
              <a:gd name="connsiteY6" fmla="*/ 4446053 h 10159655"/>
              <a:gd name="connsiteX7" fmla="*/ 9772 w 6446206"/>
              <a:gd name="connsiteY7" fmla="*/ 2456094 h 10159655"/>
              <a:gd name="connsiteX8" fmla="*/ 1345567 w 6446206"/>
              <a:gd name="connsiteY8" fmla="*/ 699155 h 10159655"/>
              <a:gd name="connsiteX0" fmla="*/ 1345567 w 6446206"/>
              <a:gd name="connsiteY0" fmla="*/ 699155 h 10175657"/>
              <a:gd name="connsiteX1" fmla="*/ 2010022 w 6446206"/>
              <a:gd name="connsiteY1" fmla="*/ 2828 h 10175657"/>
              <a:gd name="connsiteX2" fmla="*/ 4267447 w 6446206"/>
              <a:gd name="connsiteY2" fmla="*/ 24159 h 10175657"/>
              <a:gd name="connsiteX3" fmla="*/ 6446206 w 6446206"/>
              <a:gd name="connsiteY3" fmla="*/ 22685 h 10175657"/>
              <a:gd name="connsiteX4" fmla="*/ 6338417 w 6446206"/>
              <a:gd name="connsiteY4" fmla="*/ 10167137 h 10175657"/>
              <a:gd name="connsiteX5" fmla="*/ 2201228 w 6446206"/>
              <a:gd name="connsiteY5" fmla="*/ 10157211 h 10175657"/>
              <a:gd name="connsiteX6" fmla="*/ 488318 w 6446206"/>
              <a:gd name="connsiteY6" fmla="*/ 4446053 h 10175657"/>
              <a:gd name="connsiteX7" fmla="*/ 9772 w 6446206"/>
              <a:gd name="connsiteY7" fmla="*/ 2456094 h 10175657"/>
              <a:gd name="connsiteX8" fmla="*/ 1345567 w 6446206"/>
              <a:gd name="connsiteY8" fmla="*/ 699155 h 10175657"/>
              <a:gd name="connsiteX0" fmla="*/ 1345567 w 6446206"/>
              <a:gd name="connsiteY0" fmla="*/ 699155 h 10175657"/>
              <a:gd name="connsiteX1" fmla="*/ 2010022 w 6446206"/>
              <a:gd name="connsiteY1" fmla="*/ 2828 h 10175657"/>
              <a:gd name="connsiteX2" fmla="*/ 4267447 w 6446206"/>
              <a:gd name="connsiteY2" fmla="*/ 24159 h 10175657"/>
              <a:gd name="connsiteX3" fmla="*/ 6446206 w 6446206"/>
              <a:gd name="connsiteY3" fmla="*/ 22685 h 10175657"/>
              <a:gd name="connsiteX4" fmla="*/ 6196460 w 6446206"/>
              <a:gd name="connsiteY4" fmla="*/ 10167137 h 10175657"/>
              <a:gd name="connsiteX5" fmla="*/ 2201228 w 6446206"/>
              <a:gd name="connsiteY5" fmla="*/ 10157211 h 10175657"/>
              <a:gd name="connsiteX6" fmla="*/ 488318 w 6446206"/>
              <a:gd name="connsiteY6" fmla="*/ 4446053 h 10175657"/>
              <a:gd name="connsiteX7" fmla="*/ 9772 w 6446206"/>
              <a:gd name="connsiteY7" fmla="*/ 2456094 h 10175657"/>
              <a:gd name="connsiteX8" fmla="*/ 1345567 w 6446206"/>
              <a:gd name="connsiteY8" fmla="*/ 699155 h 10175657"/>
              <a:gd name="connsiteX0" fmla="*/ 1345567 w 6446206"/>
              <a:gd name="connsiteY0" fmla="*/ 699155 h 10159655"/>
              <a:gd name="connsiteX1" fmla="*/ 2010022 w 6446206"/>
              <a:gd name="connsiteY1" fmla="*/ 2828 h 10159655"/>
              <a:gd name="connsiteX2" fmla="*/ 4267447 w 6446206"/>
              <a:gd name="connsiteY2" fmla="*/ 24159 h 10159655"/>
              <a:gd name="connsiteX3" fmla="*/ 6446206 w 6446206"/>
              <a:gd name="connsiteY3" fmla="*/ 22685 h 10159655"/>
              <a:gd name="connsiteX4" fmla="*/ 6275326 w 6446206"/>
              <a:gd name="connsiteY4" fmla="*/ 10145805 h 10159655"/>
              <a:gd name="connsiteX5" fmla="*/ 2201228 w 6446206"/>
              <a:gd name="connsiteY5" fmla="*/ 10157211 h 10159655"/>
              <a:gd name="connsiteX6" fmla="*/ 488318 w 6446206"/>
              <a:gd name="connsiteY6" fmla="*/ 4446053 h 10159655"/>
              <a:gd name="connsiteX7" fmla="*/ 9772 w 6446206"/>
              <a:gd name="connsiteY7" fmla="*/ 2456094 h 10159655"/>
              <a:gd name="connsiteX8" fmla="*/ 1345567 w 6446206"/>
              <a:gd name="connsiteY8" fmla="*/ 699155 h 10159655"/>
              <a:gd name="connsiteX0" fmla="*/ 1345567 w 6446206"/>
              <a:gd name="connsiteY0" fmla="*/ 699155 h 10159655"/>
              <a:gd name="connsiteX1" fmla="*/ 2010022 w 6446206"/>
              <a:gd name="connsiteY1" fmla="*/ 2828 h 10159655"/>
              <a:gd name="connsiteX2" fmla="*/ 4267447 w 6446206"/>
              <a:gd name="connsiteY2" fmla="*/ 24159 h 10159655"/>
              <a:gd name="connsiteX3" fmla="*/ 6446206 w 6446206"/>
              <a:gd name="connsiteY3" fmla="*/ 22685 h 10159655"/>
              <a:gd name="connsiteX4" fmla="*/ 6275326 w 6446206"/>
              <a:gd name="connsiteY4" fmla="*/ 10145805 h 10159655"/>
              <a:gd name="connsiteX5" fmla="*/ 2201228 w 6446206"/>
              <a:gd name="connsiteY5" fmla="*/ 10157211 h 10159655"/>
              <a:gd name="connsiteX6" fmla="*/ 488318 w 6446206"/>
              <a:gd name="connsiteY6" fmla="*/ 4446053 h 10159655"/>
              <a:gd name="connsiteX7" fmla="*/ 9772 w 6446206"/>
              <a:gd name="connsiteY7" fmla="*/ 2456094 h 10159655"/>
              <a:gd name="connsiteX8" fmla="*/ 1345567 w 6446206"/>
              <a:gd name="connsiteY8" fmla="*/ 699155 h 10159655"/>
              <a:gd name="connsiteX0" fmla="*/ 1345567 w 6452832"/>
              <a:gd name="connsiteY0" fmla="*/ 699155 h 10157211"/>
              <a:gd name="connsiteX1" fmla="*/ 2010022 w 6452832"/>
              <a:gd name="connsiteY1" fmla="*/ 2828 h 10157211"/>
              <a:gd name="connsiteX2" fmla="*/ 4267447 w 6452832"/>
              <a:gd name="connsiteY2" fmla="*/ 24159 h 10157211"/>
              <a:gd name="connsiteX3" fmla="*/ 6446206 w 6452832"/>
              <a:gd name="connsiteY3" fmla="*/ 22685 h 10157211"/>
              <a:gd name="connsiteX4" fmla="*/ 6382664 w 6452832"/>
              <a:gd name="connsiteY4" fmla="*/ 10124670 h 10157211"/>
              <a:gd name="connsiteX5" fmla="*/ 2201228 w 6452832"/>
              <a:gd name="connsiteY5" fmla="*/ 10157211 h 10157211"/>
              <a:gd name="connsiteX6" fmla="*/ 488318 w 6452832"/>
              <a:gd name="connsiteY6" fmla="*/ 4446053 h 10157211"/>
              <a:gd name="connsiteX7" fmla="*/ 9772 w 6452832"/>
              <a:gd name="connsiteY7" fmla="*/ 2456094 h 10157211"/>
              <a:gd name="connsiteX8" fmla="*/ 1345567 w 6452832"/>
              <a:gd name="connsiteY8" fmla="*/ 699155 h 10157211"/>
              <a:gd name="connsiteX0" fmla="*/ 1345567 w 6526181"/>
              <a:gd name="connsiteY0" fmla="*/ 699155 h 10157211"/>
              <a:gd name="connsiteX1" fmla="*/ 2010022 w 6526181"/>
              <a:gd name="connsiteY1" fmla="*/ 2828 h 10157211"/>
              <a:gd name="connsiteX2" fmla="*/ 4267447 w 6526181"/>
              <a:gd name="connsiteY2" fmla="*/ 24159 h 10157211"/>
              <a:gd name="connsiteX3" fmla="*/ 6446206 w 6526181"/>
              <a:gd name="connsiteY3" fmla="*/ 22685 h 10157211"/>
              <a:gd name="connsiteX4" fmla="*/ 6472113 w 6526181"/>
              <a:gd name="connsiteY4" fmla="*/ 10103533 h 10157211"/>
              <a:gd name="connsiteX5" fmla="*/ 2201228 w 6526181"/>
              <a:gd name="connsiteY5" fmla="*/ 10157211 h 10157211"/>
              <a:gd name="connsiteX6" fmla="*/ 488318 w 6526181"/>
              <a:gd name="connsiteY6" fmla="*/ 4446053 h 10157211"/>
              <a:gd name="connsiteX7" fmla="*/ 9772 w 6526181"/>
              <a:gd name="connsiteY7" fmla="*/ 2456094 h 10157211"/>
              <a:gd name="connsiteX8" fmla="*/ 1345567 w 6526181"/>
              <a:gd name="connsiteY8" fmla="*/ 699155 h 10157211"/>
              <a:gd name="connsiteX0" fmla="*/ 1345567 w 6497905"/>
              <a:gd name="connsiteY0" fmla="*/ 699155 h 10157211"/>
              <a:gd name="connsiteX1" fmla="*/ 2010022 w 6497905"/>
              <a:gd name="connsiteY1" fmla="*/ 2828 h 10157211"/>
              <a:gd name="connsiteX2" fmla="*/ 4267447 w 6497905"/>
              <a:gd name="connsiteY2" fmla="*/ 24159 h 10157211"/>
              <a:gd name="connsiteX3" fmla="*/ 6446206 w 6497905"/>
              <a:gd name="connsiteY3" fmla="*/ 22685 h 10157211"/>
              <a:gd name="connsiteX4" fmla="*/ 6472113 w 6497905"/>
              <a:gd name="connsiteY4" fmla="*/ 10103533 h 10157211"/>
              <a:gd name="connsiteX5" fmla="*/ 2201228 w 6497905"/>
              <a:gd name="connsiteY5" fmla="*/ 10157211 h 10157211"/>
              <a:gd name="connsiteX6" fmla="*/ 488318 w 6497905"/>
              <a:gd name="connsiteY6" fmla="*/ 4446053 h 10157211"/>
              <a:gd name="connsiteX7" fmla="*/ 9772 w 6497905"/>
              <a:gd name="connsiteY7" fmla="*/ 2456094 h 10157211"/>
              <a:gd name="connsiteX8" fmla="*/ 1345567 w 6497905"/>
              <a:gd name="connsiteY8" fmla="*/ 699155 h 10157211"/>
              <a:gd name="connsiteX0" fmla="*/ 1345567 w 6499689"/>
              <a:gd name="connsiteY0" fmla="*/ 699155 h 10157211"/>
              <a:gd name="connsiteX1" fmla="*/ 2010022 w 6499689"/>
              <a:gd name="connsiteY1" fmla="*/ 2828 h 10157211"/>
              <a:gd name="connsiteX2" fmla="*/ 4267447 w 6499689"/>
              <a:gd name="connsiteY2" fmla="*/ 24159 h 10157211"/>
              <a:gd name="connsiteX3" fmla="*/ 6464097 w 6499689"/>
              <a:gd name="connsiteY3" fmla="*/ 22686 h 10157211"/>
              <a:gd name="connsiteX4" fmla="*/ 6472113 w 6499689"/>
              <a:gd name="connsiteY4" fmla="*/ 10103533 h 10157211"/>
              <a:gd name="connsiteX5" fmla="*/ 2201228 w 6499689"/>
              <a:gd name="connsiteY5" fmla="*/ 10157211 h 10157211"/>
              <a:gd name="connsiteX6" fmla="*/ 488318 w 6499689"/>
              <a:gd name="connsiteY6" fmla="*/ 4446053 h 10157211"/>
              <a:gd name="connsiteX7" fmla="*/ 9772 w 6499689"/>
              <a:gd name="connsiteY7" fmla="*/ 2456094 h 10157211"/>
              <a:gd name="connsiteX8" fmla="*/ 1345567 w 6499689"/>
              <a:gd name="connsiteY8" fmla="*/ 699155 h 10157211"/>
              <a:gd name="connsiteX0" fmla="*/ 1345567 w 6512032"/>
              <a:gd name="connsiteY0" fmla="*/ 699155 h 10157211"/>
              <a:gd name="connsiteX1" fmla="*/ 2010022 w 6512032"/>
              <a:gd name="connsiteY1" fmla="*/ 2828 h 10157211"/>
              <a:gd name="connsiteX2" fmla="*/ 4267447 w 6512032"/>
              <a:gd name="connsiteY2" fmla="*/ 24159 h 10157211"/>
              <a:gd name="connsiteX3" fmla="*/ 6464097 w 6512032"/>
              <a:gd name="connsiteY3" fmla="*/ 22686 h 10157211"/>
              <a:gd name="connsiteX4" fmla="*/ 6472113 w 6512032"/>
              <a:gd name="connsiteY4" fmla="*/ 10103533 h 10157211"/>
              <a:gd name="connsiteX5" fmla="*/ 2201228 w 6512032"/>
              <a:gd name="connsiteY5" fmla="*/ 10157211 h 10157211"/>
              <a:gd name="connsiteX6" fmla="*/ 488318 w 6512032"/>
              <a:gd name="connsiteY6" fmla="*/ 4446053 h 10157211"/>
              <a:gd name="connsiteX7" fmla="*/ 9772 w 6512032"/>
              <a:gd name="connsiteY7" fmla="*/ 2456094 h 10157211"/>
              <a:gd name="connsiteX8" fmla="*/ 1345567 w 6512032"/>
              <a:gd name="connsiteY8" fmla="*/ 699155 h 10157211"/>
              <a:gd name="connsiteX0" fmla="*/ 1600681 w 6767146"/>
              <a:gd name="connsiteY0" fmla="*/ 699155 h 10157211"/>
              <a:gd name="connsiteX1" fmla="*/ 2265136 w 6767146"/>
              <a:gd name="connsiteY1" fmla="*/ 2828 h 10157211"/>
              <a:gd name="connsiteX2" fmla="*/ 4522561 w 6767146"/>
              <a:gd name="connsiteY2" fmla="*/ 24159 h 10157211"/>
              <a:gd name="connsiteX3" fmla="*/ 6719211 w 6767146"/>
              <a:gd name="connsiteY3" fmla="*/ 22686 h 10157211"/>
              <a:gd name="connsiteX4" fmla="*/ 6727227 w 6767146"/>
              <a:gd name="connsiteY4" fmla="*/ 10103533 h 10157211"/>
              <a:gd name="connsiteX5" fmla="*/ 2456342 w 6767146"/>
              <a:gd name="connsiteY5" fmla="*/ 10157211 h 10157211"/>
              <a:gd name="connsiteX6" fmla="*/ 743432 w 6767146"/>
              <a:gd name="connsiteY6" fmla="*/ 4446053 h 10157211"/>
              <a:gd name="connsiteX7" fmla="*/ 4671 w 6767146"/>
              <a:gd name="connsiteY7" fmla="*/ 2234940 h 10157211"/>
              <a:gd name="connsiteX8" fmla="*/ 1600681 w 6767146"/>
              <a:gd name="connsiteY8" fmla="*/ 699155 h 10157211"/>
              <a:gd name="connsiteX0" fmla="*/ 1600681 w 6767146"/>
              <a:gd name="connsiteY0" fmla="*/ 699155 h 10157211"/>
              <a:gd name="connsiteX1" fmla="*/ 2265136 w 6767146"/>
              <a:gd name="connsiteY1" fmla="*/ 2828 h 10157211"/>
              <a:gd name="connsiteX2" fmla="*/ 4522561 w 6767146"/>
              <a:gd name="connsiteY2" fmla="*/ 24159 h 10157211"/>
              <a:gd name="connsiteX3" fmla="*/ 6719211 w 6767146"/>
              <a:gd name="connsiteY3" fmla="*/ 22686 h 10157211"/>
              <a:gd name="connsiteX4" fmla="*/ 6727227 w 6767146"/>
              <a:gd name="connsiteY4" fmla="*/ 10103533 h 10157211"/>
              <a:gd name="connsiteX5" fmla="*/ 2456342 w 6767146"/>
              <a:gd name="connsiteY5" fmla="*/ 10157211 h 10157211"/>
              <a:gd name="connsiteX6" fmla="*/ 743432 w 6767146"/>
              <a:gd name="connsiteY6" fmla="*/ 4446053 h 10157211"/>
              <a:gd name="connsiteX7" fmla="*/ 4671 w 6767146"/>
              <a:gd name="connsiteY7" fmla="*/ 2234940 h 10157211"/>
              <a:gd name="connsiteX8" fmla="*/ 1600681 w 6767146"/>
              <a:gd name="connsiteY8" fmla="*/ 699155 h 10157211"/>
              <a:gd name="connsiteX0" fmla="*/ 1661461 w 6827926"/>
              <a:gd name="connsiteY0" fmla="*/ 699155 h 10157211"/>
              <a:gd name="connsiteX1" fmla="*/ 2325916 w 6827926"/>
              <a:gd name="connsiteY1" fmla="*/ 2828 h 10157211"/>
              <a:gd name="connsiteX2" fmla="*/ 4583341 w 6827926"/>
              <a:gd name="connsiteY2" fmla="*/ 24159 h 10157211"/>
              <a:gd name="connsiteX3" fmla="*/ 6779991 w 6827926"/>
              <a:gd name="connsiteY3" fmla="*/ 22686 h 10157211"/>
              <a:gd name="connsiteX4" fmla="*/ 6788007 w 6827926"/>
              <a:gd name="connsiteY4" fmla="*/ 10103533 h 10157211"/>
              <a:gd name="connsiteX5" fmla="*/ 2517122 w 6827926"/>
              <a:gd name="connsiteY5" fmla="*/ 10157211 h 10157211"/>
              <a:gd name="connsiteX6" fmla="*/ 804212 w 6827926"/>
              <a:gd name="connsiteY6" fmla="*/ 4446053 h 10157211"/>
              <a:gd name="connsiteX7" fmla="*/ 65451 w 6827926"/>
              <a:gd name="connsiteY7" fmla="*/ 2234940 h 10157211"/>
              <a:gd name="connsiteX8" fmla="*/ 1661461 w 6827926"/>
              <a:gd name="connsiteY8" fmla="*/ 699155 h 10157211"/>
              <a:gd name="connsiteX0" fmla="*/ 1906844 w 7073309"/>
              <a:gd name="connsiteY0" fmla="*/ 699155 h 10157211"/>
              <a:gd name="connsiteX1" fmla="*/ 2571299 w 7073309"/>
              <a:gd name="connsiteY1" fmla="*/ 2828 h 10157211"/>
              <a:gd name="connsiteX2" fmla="*/ 4828724 w 7073309"/>
              <a:gd name="connsiteY2" fmla="*/ 24159 h 10157211"/>
              <a:gd name="connsiteX3" fmla="*/ 7025374 w 7073309"/>
              <a:gd name="connsiteY3" fmla="*/ 22686 h 10157211"/>
              <a:gd name="connsiteX4" fmla="*/ 7033390 w 7073309"/>
              <a:gd name="connsiteY4" fmla="*/ 10103533 h 10157211"/>
              <a:gd name="connsiteX5" fmla="*/ 2762505 w 7073309"/>
              <a:gd name="connsiteY5" fmla="*/ 10157211 h 10157211"/>
              <a:gd name="connsiteX6" fmla="*/ 1049595 w 7073309"/>
              <a:gd name="connsiteY6" fmla="*/ 4446053 h 10157211"/>
              <a:gd name="connsiteX7" fmla="*/ 50619 w 7073309"/>
              <a:gd name="connsiteY7" fmla="*/ 2013786 h 10157211"/>
              <a:gd name="connsiteX8" fmla="*/ 1906844 w 7073309"/>
              <a:gd name="connsiteY8" fmla="*/ 699155 h 10157211"/>
              <a:gd name="connsiteX0" fmla="*/ 1906844 w 7073309"/>
              <a:gd name="connsiteY0" fmla="*/ 699155 h 10157211"/>
              <a:gd name="connsiteX1" fmla="*/ 2571299 w 7073309"/>
              <a:gd name="connsiteY1" fmla="*/ 2828 h 10157211"/>
              <a:gd name="connsiteX2" fmla="*/ 4828724 w 7073309"/>
              <a:gd name="connsiteY2" fmla="*/ 24159 h 10157211"/>
              <a:gd name="connsiteX3" fmla="*/ 7025374 w 7073309"/>
              <a:gd name="connsiteY3" fmla="*/ 22686 h 10157211"/>
              <a:gd name="connsiteX4" fmla="*/ 7033390 w 7073309"/>
              <a:gd name="connsiteY4" fmla="*/ 10103533 h 10157211"/>
              <a:gd name="connsiteX5" fmla="*/ 2762505 w 7073309"/>
              <a:gd name="connsiteY5" fmla="*/ 10157211 h 10157211"/>
              <a:gd name="connsiteX6" fmla="*/ 1049596 w 7073309"/>
              <a:gd name="connsiteY6" fmla="*/ 4446052 h 10157211"/>
              <a:gd name="connsiteX7" fmla="*/ 50619 w 7073309"/>
              <a:gd name="connsiteY7" fmla="*/ 2013786 h 10157211"/>
              <a:gd name="connsiteX8" fmla="*/ 1906844 w 7073309"/>
              <a:gd name="connsiteY8" fmla="*/ 699155 h 10157211"/>
              <a:gd name="connsiteX0" fmla="*/ 1923249 w 7089714"/>
              <a:gd name="connsiteY0" fmla="*/ 699155 h 10157211"/>
              <a:gd name="connsiteX1" fmla="*/ 2587704 w 7089714"/>
              <a:gd name="connsiteY1" fmla="*/ 2828 h 10157211"/>
              <a:gd name="connsiteX2" fmla="*/ 4845129 w 7089714"/>
              <a:gd name="connsiteY2" fmla="*/ 24159 h 10157211"/>
              <a:gd name="connsiteX3" fmla="*/ 7041779 w 7089714"/>
              <a:gd name="connsiteY3" fmla="*/ 22686 h 10157211"/>
              <a:gd name="connsiteX4" fmla="*/ 7049795 w 7089714"/>
              <a:gd name="connsiteY4" fmla="*/ 10103533 h 10157211"/>
              <a:gd name="connsiteX5" fmla="*/ 2778910 w 7089714"/>
              <a:gd name="connsiteY5" fmla="*/ 10157211 h 10157211"/>
              <a:gd name="connsiteX6" fmla="*/ 1066001 w 7089714"/>
              <a:gd name="connsiteY6" fmla="*/ 4446052 h 10157211"/>
              <a:gd name="connsiteX7" fmla="*/ 67024 w 7089714"/>
              <a:gd name="connsiteY7" fmla="*/ 2013786 h 10157211"/>
              <a:gd name="connsiteX8" fmla="*/ 1923249 w 7089714"/>
              <a:gd name="connsiteY8" fmla="*/ 699155 h 10157211"/>
              <a:gd name="connsiteX0" fmla="*/ 1926368 w 7092833"/>
              <a:gd name="connsiteY0" fmla="*/ 699155 h 10157211"/>
              <a:gd name="connsiteX1" fmla="*/ 2590823 w 7092833"/>
              <a:gd name="connsiteY1" fmla="*/ 2828 h 10157211"/>
              <a:gd name="connsiteX2" fmla="*/ 4848248 w 7092833"/>
              <a:gd name="connsiteY2" fmla="*/ 24159 h 10157211"/>
              <a:gd name="connsiteX3" fmla="*/ 7044898 w 7092833"/>
              <a:gd name="connsiteY3" fmla="*/ 22686 h 10157211"/>
              <a:gd name="connsiteX4" fmla="*/ 7052914 w 7092833"/>
              <a:gd name="connsiteY4" fmla="*/ 10103533 h 10157211"/>
              <a:gd name="connsiteX5" fmla="*/ 2782029 w 7092833"/>
              <a:gd name="connsiteY5" fmla="*/ 10157211 h 10157211"/>
              <a:gd name="connsiteX6" fmla="*/ 1029087 w 7092833"/>
              <a:gd name="connsiteY6" fmla="*/ 4600861 h 10157211"/>
              <a:gd name="connsiteX7" fmla="*/ 70143 w 7092833"/>
              <a:gd name="connsiteY7" fmla="*/ 2013786 h 10157211"/>
              <a:gd name="connsiteX8" fmla="*/ 1926368 w 7092833"/>
              <a:gd name="connsiteY8" fmla="*/ 699155 h 10157211"/>
              <a:gd name="connsiteX0" fmla="*/ 1898341 w 7064806"/>
              <a:gd name="connsiteY0" fmla="*/ 699155 h 10157211"/>
              <a:gd name="connsiteX1" fmla="*/ 2562796 w 7064806"/>
              <a:gd name="connsiteY1" fmla="*/ 2828 h 10157211"/>
              <a:gd name="connsiteX2" fmla="*/ 4820221 w 7064806"/>
              <a:gd name="connsiteY2" fmla="*/ 24159 h 10157211"/>
              <a:gd name="connsiteX3" fmla="*/ 7016871 w 7064806"/>
              <a:gd name="connsiteY3" fmla="*/ 22686 h 10157211"/>
              <a:gd name="connsiteX4" fmla="*/ 7024887 w 7064806"/>
              <a:gd name="connsiteY4" fmla="*/ 10103533 h 10157211"/>
              <a:gd name="connsiteX5" fmla="*/ 2754002 w 7064806"/>
              <a:gd name="connsiteY5" fmla="*/ 10157211 h 10157211"/>
              <a:gd name="connsiteX6" fmla="*/ 1001060 w 7064806"/>
              <a:gd name="connsiteY6" fmla="*/ 4600861 h 10157211"/>
              <a:gd name="connsiteX7" fmla="*/ 42116 w 7064806"/>
              <a:gd name="connsiteY7" fmla="*/ 2013786 h 10157211"/>
              <a:gd name="connsiteX8" fmla="*/ 1898341 w 7064806"/>
              <a:gd name="connsiteY8" fmla="*/ 699155 h 10157211"/>
              <a:gd name="connsiteX0" fmla="*/ 1898341 w 7064806"/>
              <a:gd name="connsiteY0" fmla="*/ 699155 h 10157211"/>
              <a:gd name="connsiteX1" fmla="*/ 2562796 w 7064806"/>
              <a:gd name="connsiteY1" fmla="*/ 2828 h 10157211"/>
              <a:gd name="connsiteX2" fmla="*/ 4820221 w 7064806"/>
              <a:gd name="connsiteY2" fmla="*/ 24159 h 10157211"/>
              <a:gd name="connsiteX3" fmla="*/ 7016871 w 7064806"/>
              <a:gd name="connsiteY3" fmla="*/ 22686 h 10157211"/>
              <a:gd name="connsiteX4" fmla="*/ 7024887 w 7064806"/>
              <a:gd name="connsiteY4" fmla="*/ 10103533 h 10157211"/>
              <a:gd name="connsiteX5" fmla="*/ 2754002 w 7064806"/>
              <a:gd name="connsiteY5" fmla="*/ 10157211 h 10157211"/>
              <a:gd name="connsiteX6" fmla="*/ 1001060 w 7064806"/>
              <a:gd name="connsiteY6" fmla="*/ 4600861 h 10157211"/>
              <a:gd name="connsiteX7" fmla="*/ 42116 w 7064806"/>
              <a:gd name="connsiteY7" fmla="*/ 2013786 h 10157211"/>
              <a:gd name="connsiteX8" fmla="*/ 1898341 w 7064806"/>
              <a:gd name="connsiteY8" fmla="*/ 699155 h 10157211"/>
              <a:gd name="connsiteX0" fmla="*/ 1898341 w 7064806"/>
              <a:gd name="connsiteY0" fmla="*/ 699155 h 10106338"/>
              <a:gd name="connsiteX1" fmla="*/ 2562796 w 7064806"/>
              <a:gd name="connsiteY1" fmla="*/ 2828 h 10106338"/>
              <a:gd name="connsiteX2" fmla="*/ 4820221 w 7064806"/>
              <a:gd name="connsiteY2" fmla="*/ 24159 h 10106338"/>
              <a:gd name="connsiteX3" fmla="*/ 7016871 w 7064806"/>
              <a:gd name="connsiteY3" fmla="*/ 22686 h 10106338"/>
              <a:gd name="connsiteX4" fmla="*/ 7024887 w 7064806"/>
              <a:gd name="connsiteY4" fmla="*/ 10103533 h 10106338"/>
              <a:gd name="connsiteX5" fmla="*/ 3054249 w 7064806"/>
              <a:gd name="connsiteY5" fmla="*/ 9980288 h 10106338"/>
              <a:gd name="connsiteX6" fmla="*/ 1001060 w 7064806"/>
              <a:gd name="connsiteY6" fmla="*/ 4600861 h 10106338"/>
              <a:gd name="connsiteX7" fmla="*/ 42116 w 7064806"/>
              <a:gd name="connsiteY7" fmla="*/ 2013786 h 10106338"/>
              <a:gd name="connsiteX8" fmla="*/ 1898341 w 7064806"/>
              <a:gd name="connsiteY8" fmla="*/ 699155 h 10106338"/>
              <a:gd name="connsiteX0" fmla="*/ 1898341 w 7064806"/>
              <a:gd name="connsiteY0" fmla="*/ 699155 h 10106745"/>
              <a:gd name="connsiteX1" fmla="*/ 2562796 w 7064806"/>
              <a:gd name="connsiteY1" fmla="*/ 2828 h 10106745"/>
              <a:gd name="connsiteX2" fmla="*/ 4820221 w 7064806"/>
              <a:gd name="connsiteY2" fmla="*/ 24159 h 10106745"/>
              <a:gd name="connsiteX3" fmla="*/ 7016871 w 7064806"/>
              <a:gd name="connsiteY3" fmla="*/ 22686 h 10106745"/>
              <a:gd name="connsiteX4" fmla="*/ 7024887 w 7064806"/>
              <a:gd name="connsiteY4" fmla="*/ 10103533 h 10106745"/>
              <a:gd name="connsiteX5" fmla="*/ 3054249 w 7064806"/>
              <a:gd name="connsiteY5" fmla="*/ 9980288 h 10106745"/>
              <a:gd name="connsiteX6" fmla="*/ 1001060 w 7064806"/>
              <a:gd name="connsiteY6" fmla="*/ 4600861 h 10106745"/>
              <a:gd name="connsiteX7" fmla="*/ 42116 w 7064806"/>
              <a:gd name="connsiteY7" fmla="*/ 2013786 h 10106745"/>
              <a:gd name="connsiteX8" fmla="*/ 1898341 w 7064806"/>
              <a:gd name="connsiteY8" fmla="*/ 699155 h 1010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64806" h="10106745">
                <a:moveTo>
                  <a:pt x="1898341" y="699155"/>
                </a:moveTo>
                <a:cubicBezTo>
                  <a:pt x="2243622" y="293833"/>
                  <a:pt x="2404429" y="-34002"/>
                  <a:pt x="2562796" y="2828"/>
                </a:cubicBezTo>
                <a:lnTo>
                  <a:pt x="4820221" y="24159"/>
                </a:lnTo>
                <a:cubicBezTo>
                  <a:pt x="7015734" y="53634"/>
                  <a:pt x="4922575" y="21032"/>
                  <a:pt x="7016871" y="22686"/>
                </a:cubicBezTo>
                <a:cubicBezTo>
                  <a:pt x="7006306" y="3716506"/>
                  <a:pt x="7123862" y="12240"/>
                  <a:pt x="7024887" y="10103533"/>
                </a:cubicBezTo>
                <a:cubicBezTo>
                  <a:pt x="7060144" y="10128671"/>
                  <a:pt x="6921815" y="9998600"/>
                  <a:pt x="3054249" y="9980288"/>
                </a:cubicBezTo>
                <a:cubicBezTo>
                  <a:pt x="2656580" y="8678341"/>
                  <a:pt x="2256371" y="7916601"/>
                  <a:pt x="1001060" y="4600861"/>
                </a:cubicBezTo>
                <a:cubicBezTo>
                  <a:pt x="925574" y="4761954"/>
                  <a:pt x="-232835" y="1810343"/>
                  <a:pt x="42116" y="2013786"/>
                </a:cubicBezTo>
                <a:cubicBezTo>
                  <a:pt x="2349211" y="-676576"/>
                  <a:pt x="555316" y="2498214"/>
                  <a:pt x="1898341" y="699155"/>
                </a:cubicBezTo>
                <a:close/>
              </a:path>
            </a:pathLst>
          </a:custGeom>
          <a:blipFill dpi="0" rotWithShape="1">
            <a:blip r:embed="rId3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9307" r="-10398" b="-3"/>
            </a:stretch>
          </a:blipFill>
          <a:ln>
            <a:noFill/>
          </a:ln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291416" y="1258800"/>
            <a:ext cx="6384078" cy="4669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s-E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Danos fuerza para </a:t>
            </a:r>
            <a:r>
              <a:rPr lang="es-E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caer en la superficialidad,</a:t>
            </a:r>
            <a:r>
              <a:rPr lang="es-ES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</a:t>
            </a:r>
            <a:r>
              <a:rPr lang="es-E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olvido </a:t>
            </a:r>
            <a:r>
              <a:rPr lang="es-E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E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 y </a:t>
            </a:r>
            <a:r>
              <a:rPr lang="es-E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los hermanos, el </a:t>
            </a:r>
            <a:r>
              <a:rPr lang="es-E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desamor</a:t>
            </a:r>
            <a:r>
              <a:rPr lang="es-E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s-E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indiferencia,</a:t>
            </a:r>
            <a:r>
              <a:rPr lang="es-ES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despilfarrar nuestras vidas</a:t>
            </a:r>
            <a:r>
              <a:rPr lang="es-ES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</a:t>
            </a:r>
            <a:r>
              <a:rPr lang="es-E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nuestros bienes materiales.</a:t>
            </a:r>
            <a:endParaRPr lang="es-E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14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upo 52"/>
          <p:cNvGrpSpPr/>
          <p:nvPr/>
        </p:nvGrpSpPr>
        <p:grpSpPr>
          <a:xfrm>
            <a:off x="219074" y="221456"/>
            <a:ext cx="11972926" cy="6415087"/>
            <a:chOff x="242888" y="434353"/>
            <a:chExt cx="12183098" cy="6323739"/>
          </a:xfrm>
        </p:grpSpPr>
        <p:grpSp>
          <p:nvGrpSpPr>
            <p:cNvPr id="49" name="Grupo 48"/>
            <p:cNvGrpSpPr/>
            <p:nvPr/>
          </p:nvGrpSpPr>
          <p:grpSpPr>
            <a:xfrm>
              <a:off x="242888" y="434353"/>
              <a:ext cx="12096749" cy="6323739"/>
              <a:chOff x="242888" y="304959"/>
              <a:chExt cx="12096749" cy="6616170"/>
            </a:xfrm>
          </p:grpSpPr>
          <p:grpSp>
            <p:nvGrpSpPr>
              <p:cNvPr id="27" name="Grupo 26"/>
              <p:cNvGrpSpPr/>
              <p:nvPr/>
            </p:nvGrpSpPr>
            <p:grpSpPr>
              <a:xfrm>
                <a:off x="2875753" y="304959"/>
                <a:ext cx="8948737" cy="6553041"/>
                <a:chOff x="2018502" y="490697"/>
                <a:chExt cx="8948737" cy="6553041"/>
              </a:xfrm>
            </p:grpSpPr>
            <p:grpSp>
              <p:nvGrpSpPr>
                <p:cNvPr id="22" name="Grupo 21"/>
                <p:cNvGrpSpPr/>
                <p:nvPr/>
              </p:nvGrpSpPr>
              <p:grpSpPr>
                <a:xfrm>
                  <a:off x="2018502" y="490697"/>
                  <a:ext cx="8948737" cy="6553041"/>
                  <a:chOff x="2004214" y="454185"/>
                  <a:chExt cx="8948737" cy="6553041"/>
                </a:xfrm>
              </p:grpSpPr>
              <p:pic>
                <p:nvPicPr>
                  <p:cNvPr id="15" name="Imagen 14"/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662"/>
                  <a:stretch/>
                </p:blipFill>
                <p:spPr>
                  <a:xfrm>
                    <a:off x="2004214" y="468921"/>
                    <a:ext cx="8948737" cy="6538305"/>
                  </a:xfrm>
                  <a:prstGeom prst="rect">
                    <a:avLst/>
                  </a:prstGeom>
                </p:spPr>
              </p:pic>
              <p:cxnSp>
                <p:nvCxnSpPr>
                  <p:cNvPr id="21" name="Conector recto 20"/>
                  <p:cNvCxnSpPr/>
                  <p:nvPr/>
                </p:nvCxnSpPr>
                <p:spPr>
                  <a:xfrm flipH="1">
                    <a:off x="5672136" y="454185"/>
                    <a:ext cx="1659592" cy="1437321"/>
                  </a:xfrm>
                  <a:prstGeom prst="line">
                    <a:avLst/>
                  </a:prstGeom>
                  <a:ln w="409575">
                    <a:solidFill>
                      <a:schemeClr val="bg1"/>
                    </a:solidFill>
                  </a:ln>
                </p:spPr>
                <p:style>
                  <a:lnRef idx="3">
                    <a:schemeClr val="accent6"/>
                  </a:lnRef>
                  <a:fillRef idx="0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4" name="Conector recto 23"/>
                <p:cNvCxnSpPr/>
                <p:nvPr/>
              </p:nvCxnSpPr>
              <p:spPr>
                <a:xfrm>
                  <a:off x="5686424" y="1928018"/>
                  <a:ext cx="2128790" cy="4912946"/>
                </a:xfrm>
                <a:prstGeom prst="line">
                  <a:avLst/>
                </a:prstGeom>
                <a:ln w="3460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5" name="Conector recto 44"/>
              <p:cNvCxnSpPr/>
              <p:nvPr/>
            </p:nvCxnSpPr>
            <p:spPr>
              <a:xfrm>
                <a:off x="242888" y="6902696"/>
                <a:ext cx="12096749" cy="18433"/>
              </a:xfrm>
              <a:prstGeom prst="line">
                <a:avLst/>
              </a:prstGeom>
              <a:ln w="231775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1" name="Conector recto 50"/>
            <p:cNvCxnSpPr/>
            <p:nvPr/>
          </p:nvCxnSpPr>
          <p:spPr>
            <a:xfrm flipV="1">
              <a:off x="8501063" y="6498463"/>
              <a:ext cx="3924923" cy="5481"/>
            </a:xfrm>
            <a:prstGeom prst="line">
              <a:avLst/>
            </a:prstGeom>
            <a:ln w="206375">
              <a:solidFill>
                <a:schemeClr val="bg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5" name="Conector recto 54"/>
          <p:cNvCxnSpPr/>
          <p:nvPr/>
        </p:nvCxnSpPr>
        <p:spPr>
          <a:xfrm>
            <a:off x="12044363" y="0"/>
            <a:ext cx="14287" cy="6586538"/>
          </a:xfrm>
          <a:prstGeom prst="line">
            <a:avLst/>
          </a:prstGeom>
          <a:ln w="180975">
            <a:solidFill>
              <a:schemeClr val="bg1">
                <a:alpha val="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ángulo 18"/>
          <p:cNvSpPr/>
          <p:nvPr/>
        </p:nvSpPr>
        <p:spPr>
          <a:xfrm>
            <a:off x="6627828" y="112504"/>
            <a:ext cx="5304804" cy="6418682"/>
          </a:xfrm>
          <a:custGeom>
            <a:avLst/>
            <a:gdLst>
              <a:gd name="connsiteX0" fmla="*/ 0 w 7358063"/>
              <a:gd name="connsiteY0" fmla="*/ 0 h 7043737"/>
              <a:gd name="connsiteX1" fmla="*/ 7358063 w 7358063"/>
              <a:gd name="connsiteY1" fmla="*/ 0 h 7043737"/>
              <a:gd name="connsiteX2" fmla="*/ 7358063 w 7358063"/>
              <a:gd name="connsiteY2" fmla="*/ 7043737 h 7043737"/>
              <a:gd name="connsiteX3" fmla="*/ 0 w 7358063"/>
              <a:gd name="connsiteY3" fmla="*/ 7043737 h 7043737"/>
              <a:gd name="connsiteX4" fmla="*/ 0 w 7358063"/>
              <a:gd name="connsiteY4" fmla="*/ 0 h 7043737"/>
              <a:gd name="connsiteX0" fmla="*/ 2686050 w 7358063"/>
              <a:gd name="connsiteY0" fmla="*/ 1814513 h 7043737"/>
              <a:gd name="connsiteX1" fmla="*/ 7358063 w 7358063"/>
              <a:gd name="connsiteY1" fmla="*/ 0 h 7043737"/>
              <a:gd name="connsiteX2" fmla="*/ 7358063 w 7358063"/>
              <a:gd name="connsiteY2" fmla="*/ 7043737 h 7043737"/>
              <a:gd name="connsiteX3" fmla="*/ 0 w 7358063"/>
              <a:gd name="connsiteY3" fmla="*/ 7043737 h 7043737"/>
              <a:gd name="connsiteX4" fmla="*/ 2686050 w 7358063"/>
              <a:gd name="connsiteY4" fmla="*/ 1814513 h 7043737"/>
              <a:gd name="connsiteX0" fmla="*/ 1800225 w 6472238"/>
              <a:gd name="connsiteY0" fmla="*/ 1814513 h 7043737"/>
              <a:gd name="connsiteX1" fmla="*/ 6472238 w 6472238"/>
              <a:gd name="connsiteY1" fmla="*/ 0 h 7043737"/>
              <a:gd name="connsiteX2" fmla="*/ 6472238 w 6472238"/>
              <a:gd name="connsiteY2" fmla="*/ 7043737 h 7043737"/>
              <a:gd name="connsiteX3" fmla="*/ 0 w 6472238"/>
              <a:gd name="connsiteY3" fmla="*/ 6943725 h 7043737"/>
              <a:gd name="connsiteX4" fmla="*/ 1800225 w 6472238"/>
              <a:gd name="connsiteY4" fmla="*/ 1814513 h 7043737"/>
              <a:gd name="connsiteX0" fmla="*/ 1916589 w 6588602"/>
              <a:gd name="connsiteY0" fmla="*/ 1814513 h 7043737"/>
              <a:gd name="connsiteX1" fmla="*/ 6588602 w 6588602"/>
              <a:gd name="connsiteY1" fmla="*/ 0 h 7043737"/>
              <a:gd name="connsiteX2" fmla="*/ 6588602 w 6588602"/>
              <a:gd name="connsiteY2" fmla="*/ 7043737 h 7043737"/>
              <a:gd name="connsiteX3" fmla="*/ 116364 w 6588602"/>
              <a:gd name="connsiteY3" fmla="*/ 6943725 h 7043737"/>
              <a:gd name="connsiteX4" fmla="*/ 1916589 w 6588602"/>
              <a:gd name="connsiteY4" fmla="*/ 1814513 h 7043737"/>
              <a:gd name="connsiteX0" fmla="*/ 1916589 w 6588602"/>
              <a:gd name="connsiteY0" fmla="*/ 1814513 h 7213642"/>
              <a:gd name="connsiteX1" fmla="*/ 6588602 w 6588602"/>
              <a:gd name="connsiteY1" fmla="*/ 0 h 7213642"/>
              <a:gd name="connsiteX2" fmla="*/ 6588602 w 6588602"/>
              <a:gd name="connsiteY2" fmla="*/ 7043737 h 7213642"/>
              <a:gd name="connsiteX3" fmla="*/ 116364 w 6588602"/>
              <a:gd name="connsiteY3" fmla="*/ 6943725 h 7213642"/>
              <a:gd name="connsiteX4" fmla="*/ 1916589 w 6588602"/>
              <a:gd name="connsiteY4" fmla="*/ 1814513 h 7213642"/>
              <a:gd name="connsiteX0" fmla="*/ 1018704 w 5690717"/>
              <a:gd name="connsiteY0" fmla="*/ 1814513 h 7147906"/>
              <a:gd name="connsiteX1" fmla="*/ 5690717 w 5690717"/>
              <a:gd name="connsiteY1" fmla="*/ 0 h 7147906"/>
              <a:gd name="connsiteX2" fmla="*/ 5690717 w 5690717"/>
              <a:gd name="connsiteY2" fmla="*/ 7043737 h 7147906"/>
              <a:gd name="connsiteX3" fmla="*/ 204316 w 5690717"/>
              <a:gd name="connsiteY3" fmla="*/ 6843712 h 7147906"/>
              <a:gd name="connsiteX4" fmla="*/ 1018704 w 5690717"/>
              <a:gd name="connsiteY4" fmla="*/ 1814513 h 7147906"/>
              <a:gd name="connsiteX0" fmla="*/ 1495624 w 6167637"/>
              <a:gd name="connsiteY0" fmla="*/ 1814513 h 7147906"/>
              <a:gd name="connsiteX1" fmla="*/ 6167637 w 6167637"/>
              <a:gd name="connsiteY1" fmla="*/ 0 h 7147906"/>
              <a:gd name="connsiteX2" fmla="*/ 6167637 w 6167637"/>
              <a:gd name="connsiteY2" fmla="*/ 7043737 h 7147906"/>
              <a:gd name="connsiteX3" fmla="*/ 681236 w 6167637"/>
              <a:gd name="connsiteY3" fmla="*/ 6843712 h 7147906"/>
              <a:gd name="connsiteX4" fmla="*/ 1495624 w 6167637"/>
              <a:gd name="connsiteY4" fmla="*/ 1814513 h 7147906"/>
              <a:gd name="connsiteX0" fmla="*/ 2507769 w 7179782"/>
              <a:gd name="connsiteY0" fmla="*/ 1814513 h 7147906"/>
              <a:gd name="connsiteX1" fmla="*/ 7179782 w 7179782"/>
              <a:gd name="connsiteY1" fmla="*/ 0 h 7147906"/>
              <a:gd name="connsiteX2" fmla="*/ 7179782 w 7179782"/>
              <a:gd name="connsiteY2" fmla="*/ 7043737 h 7147906"/>
              <a:gd name="connsiteX3" fmla="*/ 1693381 w 7179782"/>
              <a:gd name="connsiteY3" fmla="*/ 6843712 h 7147906"/>
              <a:gd name="connsiteX4" fmla="*/ 2507769 w 7179782"/>
              <a:gd name="connsiteY4" fmla="*/ 1814513 h 7147906"/>
              <a:gd name="connsiteX0" fmla="*/ 2468665 w 7226403"/>
              <a:gd name="connsiteY0" fmla="*/ 1428751 h 7147906"/>
              <a:gd name="connsiteX1" fmla="*/ 7226403 w 7226403"/>
              <a:gd name="connsiteY1" fmla="*/ 0 h 7147906"/>
              <a:gd name="connsiteX2" fmla="*/ 7226403 w 7226403"/>
              <a:gd name="connsiteY2" fmla="*/ 7043737 h 7147906"/>
              <a:gd name="connsiteX3" fmla="*/ 1740002 w 7226403"/>
              <a:gd name="connsiteY3" fmla="*/ 6843712 h 7147906"/>
              <a:gd name="connsiteX4" fmla="*/ 2468665 w 7226403"/>
              <a:gd name="connsiteY4" fmla="*/ 1428751 h 7147906"/>
              <a:gd name="connsiteX0" fmla="*/ 2085400 w 6843138"/>
              <a:gd name="connsiteY0" fmla="*/ 1428751 h 7147906"/>
              <a:gd name="connsiteX1" fmla="*/ 6843138 w 6843138"/>
              <a:gd name="connsiteY1" fmla="*/ 0 h 7147906"/>
              <a:gd name="connsiteX2" fmla="*/ 6843138 w 6843138"/>
              <a:gd name="connsiteY2" fmla="*/ 7043737 h 7147906"/>
              <a:gd name="connsiteX3" fmla="*/ 1356737 w 6843138"/>
              <a:gd name="connsiteY3" fmla="*/ 6843712 h 7147906"/>
              <a:gd name="connsiteX4" fmla="*/ 2085400 w 6843138"/>
              <a:gd name="connsiteY4" fmla="*/ 1428751 h 7147906"/>
              <a:gd name="connsiteX0" fmla="*/ 2085400 w 6843138"/>
              <a:gd name="connsiteY0" fmla="*/ 1428751 h 7147906"/>
              <a:gd name="connsiteX1" fmla="*/ 6843138 w 6843138"/>
              <a:gd name="connsiteY1" fmla="*/ 0 h 7147906"/>
              <a:gd name="connsiteX2" fmla="*/ 6843138 w 6843138"/>
              <a:gd name="connsiteY2" fmla="*/ 7043737 h 7147906"/>
              <a:gd name="connsiteX3" fmla="*/ 1356737 w 6843138"/>
              <a:gd name="connsiteY3" fmla="*/ 6843712 h 7147906"/>
              <a:gd name="connsiteX4" fmla="*/ 2085400 w 6843138"/>
              <a:gd name="connsiteY4" fmla="*/ 1428751 h 7147906"/>
              <a:gd name="connsiteX0" fmla="*/ 2027042 w 6899080"/>
              <a:gd name="connsiteY0" fmla="*/ 1414464 h 7147906"/>
              <a:gd name="connsiteX1" fmla="*/ 6899080 w 6899080"/>
              <a:gd name="connsiteY1" fmla="*/ 0 h 7147906"/>
              <a:gd name="connsiteX2" fmla="*/ 6899080 w 6899080"/>
              <a:gd name="connsiteY2" fmla="*/ 7043737 h 7147906"/>
              <a:gd name="connsiteX3" fmla="*/ 1412679 w 6899080"/>
              <a:gd name="connsiteY3" fmla="*/ 6843712 h 7147906"/>
              <a:gd name="connsiteX4" fmla="*/ 2027042 w 6899080"/>
              <a:gd name="connsiteY4" fmla="*/ 1414464 h 7147906"/>
              <a:gd name="connsiteX0" fmla="*/ 2027042 w 6899080"/>
              <a:gd name="connsiteY0" fmla="*/ 1414464 h 7147906"/>
              <a:gd name="connsiteX1" fmla="*/ 6899080 w 6899080"/>
              <a:gd name="connsiteY1" fmla="*/ 0 h 7147906"/>
              <a:gd name="connsiteX2" fmla="*/ 6899080 w 6899080"/>
              <a:gd name="connsiteY2" fmla="*/ 7043737 h 7147906"/>
              <a:gd name="connsiteX3" fmla="*/ 1412679 w 6899080"/>
              <a:gd name="connsiteY3" fmla="*/ 6843712 h 7147906"/>
              <a:gd name="connsiteX4" fmla="*/ 2027042 w 6899080"/>
              <a:gd name="connsiteY4" fmla="*/ 1414464 h 7147906"/>
              <a:gd name="connsiteX0" fmla="*/ 2027042 w 7613455"/>
              <a:gd name="connsiteY0" fmla="*/ 757239 h 6490681"/>
              <a:gd name="connsiteX1" fmla="*/ 7613455 w 7613455"/>
              <a:gd name="connsiteY1" fmla="*/ 0 h 6490681"/>
              <a:gd name="connsiteX2" fmla="*/ 6899080 w 7613455"/>
              <a:gd name="connsiteY2" fmla="*/ 6386512 h 6490681"/>
              <a:gd name="connsiteX3" fmla="*/ 1412679 w 7613455"/>
              <a:gd name="connsiteY3" fmla="*/ 6186487 h 6490681"/>
              <a:gd name="connsiteX4" fmla="*/ 2027042 w 7613455"/>
              <a:gd name="connsiteY4" fmla="*/ 757239 h 6490681"/>
              <a:gd name="connsiteX0" fmla="*/ 2027042 w 7613455"/>
              <a:gd name="connsiteY0" fmla="*/ 757785 h 6491227"/>
              <a:gd name="connsiteX1" fmla="*/ 7613455 w 7613455"/>
              <a:gd name="connsiteY1" fmla="*/ 546 h 6491227"/>
              <a:gd name="connsiteX2" fmla="*/ 6899080 w 7613455"/>
              <a:gd name="connsiteY2" fmla="*/ 6387058 h 6491227"/>
              <a:gd name="connsiteX3" fmla="*/ 1412679 w 7613455"/>
              <a:gd name="connsiteY3" fmla="*/ 6187033 h 6491227"/>
              <a:gd name="connsiteX4" fmla="*/ 2027042 w 7613455"/>
              <a:gd name="connsiteY4" fmla="*/ 757785 h 6491227"/>
              <a:gd name="connsiteX0" fmla="*/ 2138234 w 7510334"/>
              <a:gd name="connsiteY0" fmla="*/ 3378 h 6565496"/>
              <a:gd name="connsiteX1" fmla="*/ 7510334 w 7510334"/>
              <a:gd name="connsiteY1" fmla="*/ 74815 h 6565496"/>
              <a:gd name="connsiteX2" fmla="*/ 6795959 w 7510334"/>
              <a:gd name="connsiteY2" fmla="*/ 6461327 h 6565496"/>
              <a:gd name="connsiteX3" fmla="*/ 1309558 w 7510334"/>
              <a:gd name="connsiteY3" fmla="*/ 6261302 h 6565496"/>
              <a:gd name="connsiteX4" fmla="*/ 2138234 w 7510334"/>
              <a:gd name="connsiteY4" fmla="*/ 3378 h 6565496"/>
              <a:gd name="connsiteX0" fmla="*/ 1885361 w 7257461"/>
              <a:gd name="connsiteY0" fmla="*/ 3378 h 6565496"/>
              <a:gd name="connsiteX1" fmla="*/ 7257461 w 7257461"/>
              <a:gd name="connsiteY1" fmla="*/ 74815 h 6565496"/>
              <a:gd name="connsiteX2" fmla="*/ 6543086 w 7257461"/>
              <a:gd name="connsiteY2" fmla="*/ 6461327 h 6565496"/>
              <a:gd name="connsiteX3" fmla="*/ 1056685 w 7257461"/>
              <a:gd name="connsiteY3" fmla="*/ 6261302 h 6565496"/>
              <a:gd name="connsiteX4" fmla="*/ 1885361 w 7257461"/>
              <a:gd name="connsiteY4" fmla="*/ 3378 h 6565496"/>
              <a:gd name="connsiteX0" fmla="*/ 1880956 w 7253056"/>
              <a:gd name="connsiteY0" fmla="*/ 3378 h 6565496"/>
              <a:gd name="connsiteX1" fmla="*/ 7253056 w 7253056"/>
              <a:gd name="connsiteY1" fmla="*/ 74815 h 6565496"/>
              <a:gd name="connsiteX2" fmla="*/ 6538681 w 7253056"/>
              <a:gd name="connsiteY2" fmla="*/ 6461327 h 6565496"/>
              <a:gd name="connsiteX3" fmla="*/ 1052280 w 7253056"/>
              <a:gd name="connsiteY3" fmla="*/ 6261302 h 6565496"/>
              <a:gd name="connsiteX4" fmla="*/ 1880956 w 7253056"/>
              <a:gd name="connsiteY4" fmla="*/ 3378 h 6565496"/>
              <a:gd name="connsiteX0" fmla="*/ 1880956 w 7253056"/>
              <a:gd name="connsiteY0" fmla="*/ 3378 h 6632543"/>
              <a:gd name="connsiteX1" fmla="*/ 7253056 w 7253056"/>
              <a:gd name="connsiteY1" fmla="*/ 74815 h 6632543"/>
              <a:gd name="connsiteX2" fmla="*/ 7095894 w 7253056"/>
              <a:gd name="connsiteY2" fmla="*/ 6604202 h 6632543"/>
              <a:gd name="connsiteX3" fmla="*/ 1052280 w 7253056"/>
              <a:gd name="connsiteY3" fmla="*/ 6261302 h 6632543"/>
              <a:gd name="connsiteX4" fmla="*/ 1880956 w 7253056"/>
              <a:gd name="connsiteY4" fmla="*/ 3378 h 6632543"/>
              <a:gd name="connsiteX0" fmla="*/ 1728350 w 7100450"/>
              <a:gd name="connsiteY0" fmla="*/ 3378 h 6621028"/>
              <a:gd name="connsiteX1" fmla="*/ 7100450 w 7100450"/>
              <a:gd name="connsiteY1" fmla="*/ 74815 h 6621028"/>
              <a:gd name="connsiteX2" fmla="*/ 6943288 w 7100450"/>
              <a:gd name="connsiteY2" fmla="*/ 6604202 h 6621028"/>
              <a:gd name="connsiteX3" fmla="*/ 1156849 w 7100450"/>
              <a:gd name="connsiteY3" fmla="*/ 6232727 h 6621028"/>
              <a:gd name="connsiteX4" fmla="*/ 1728350 w 7100450"/>
              <a:gd name="connsiteY4" fmla="*/ 3378 h 6621028"/>
              <a:gd name="connsiteX0" fmla="*/ 1728350 w 7100450"/>
              <a:gd name="connsiteY0" fmla="*/ 3378 h 8240913"/>
              <a:gd name="connsiteX1" fmla="*/ 7100450 w 7100450"/>
              <a:gd name="connsiteY1" fmla="*/ 74815 h 8240913"/>
              <a:gd name="connsiteX2" fmla="*/ 6943288 w 7100450"/>
              <a:gd name="connsiteY2" fmla="*/ 6604202 h 8240913"/>
              <a:gd name="connsiteX3" fmla="*/ 1156849 w 7100450"/>
              <a:gd name="connsiteY3" fmla="*/ 6232727 h 8240913"/>
              <a:gd name="connsiteX4" fmla="*/ 1728350 w 7100450"/>
              <a:gd name="connsiteY4" fmla="*/ 3378 h 8240913"/>
              <a:gd name="connsiteX0" fmla="*/ 1728350 w 7171888"/>
              <a:gd name="connsiteY0" fmla="*/ 3378 h 9206584"/>
              <a:gd name="connsiteX1" fmla="*/ 7100450 w 7171888"/>
              <a:gd name="connsiteY1" fmla="*/ 74815 h 9206584"/>
              <a:gd name="connsiteX2" fmla="*/ 7171888 w 7171888"/>
              <a:gd name="connsiteY2" fmla="*/ 8922588 h 9206584"/>
              <a:gd name="connsiteX3" fmla="*/ 1156849 w 7171888"/>
              <a:gd name="connsiteY3" fmla="*/ 6232727 h 9206584"/>
              <a:gd name="connsiteX4" fmla="*/ 1728350 w 7171888"/>
              <a:gd name="connsiteY4" fmla="*/ 3378 h 9206584"/>
              <a:gd name="connsiteX0" fmla="*/ 1934570 w 7378108"/>
              <a:gd name="connsiteY0" fmla="*/ 3378 h 9198419"/>
              <a:gd name="connsiteX1" fmla="*/ 7306670 w 7378108"/>
              <a:gd name="connsiteY1" fmla="*/ 74815 h 9198419"/>
              <a:gd name="connsiteX2" fmla="*/ 7378108 w 7378108"/>
              <a:gd name="connsiteY2" fmla="*/ 8922588 h 9198419"/>
              <a:gd name="connsiteX3" fmla="*/ 1020169 w 7378108"/>
              <a:gd name="connsiteY3" fmla="*/ 6212028 h 9198419"/>
              <a:gd name="connsiteX4" fmla="*/ 1934570 w 7378108"/>
              <a:gd name="connsiteY4" fmla="*/ 3378 h 9198419"/>
              <a:gd name="connsiteX0" fmla="*/ 1769476 w 7213014"/>
              <a:gd name="connsiteY0" fmla="*/ 3378 h 9190351"/>
              <a:gd name="connsiteX1" fmla="*/ 7141576 w 7213014"/>
              <a:gd name="connsiteY1" fmla="*/ 74815 h 9190351"/>
              <a:gd name="connsiteX2" fmla="*/ 7213014 w 7213014"/>
              <a:gd name="connsiteY2" fmla="*/ 8922588 h 9190351"/>
              <a:gd name="connsiteX3" fmla="*/ 1126538 w 7213014"/>
              <a:gd name="connsiteY3" fmla="*/ 6191328 h 9190351"/>
              <a:gd name="connsiteX4" fmla="*/ 1769476 w 7213014"/>
              <a:gd name="connsiteY4" fmla="*/ 3378 h 9190351"/>
              <a:gd name="connsiteX0" fmla="*/ 1811581 w 7183682"/>
              <a:gd name="connsiteY0" fmla="*/ 529 h 9622198"/>
              <a:gd name="connsiteX1" fmla="*/ 7112244 w 7183682"/>
              <a:gd name="connsiteY1" fmla="*/ 506663 h 9622198"/>
              <a:gd name="connsiteX2" fmla="*/ 7183682 w 7183682"/>
              <a:gd name="connsiteY2" fmla="*/ 9354436 h 9622198"/>
              <a:gd name="connsiteX3" fmla="*/ 1097206 w 7183682"/>
              <a:gd name="connsiteY3" fmla="*/ 6623176 h 9622198"/>
              <a:gd name="connsiteX4" fmla="*/ 1811581 w 7183682"/>
              <a:gd name="connsiteY4" fmla="*/ 529 h 9622198"/>
              <a:gd name="connsiteX0" fmla="*/ 1722847 w 7094948"/>
              <a:gd name="connsiteY0" fmla="*/ 529 h 9622198"/>
              <a:gd name="connsiteX1" fmla="*/ 7023510 w 7094948"/>
              <a:gd name="connsiteY1" fmla="*/ 506663 h 9622198"/>
              <a:gd name="connsiteX2" fmla="*/ 7094948 w 7094948"/>
              <a:gd name="connsiteY2" fmla="*/ 9354436 h 9622198"/>
              <a:gd name="connsiteX3" fmla="*/ 1008472 w 7094948"/>
              <a:gd name="connsiteY3" fmla="*/ 6623176 h 9622198"/>
              <a:gd name="connsiteX4" fmla="*/ 1722847 w 7094948"/>
              <a:gd name="connsiteY4" fmla="*/ 529 h 9622198"/>
              <a:gd name="connsiteX0" fmla="*/ 1871839 w 7243940"/>
              <a:gd name="connsiteY0" fmla="*/ 529 h 9400769"/>
              <a:gd name="connsiteX1" fmla="*/ 7172502 w 7243940"/>
              <a:gd name="connsiteY1" fmla="*/ 506663 h 9400769"/>
              <a:gd name="connsiteX2" fmla="*/ 7243940 w 7243940"/>
              <a:gd name="connsiteY2" fmla="*/ 9354436 h 9400769"/>
              <a:gd name="connsiteX3" fmla="*/ 928864 w 7243940"/>
              <a:gd name="connsiteY3" fmla="*/ 5857282 h 9400769"/>
              <a:gd name="connsiteX4" fmla="*/ 1871839 w 7243940"/>
              <a:gd name="connsiteY4" fmla="*/ 529 h 9400769"/>
              <a:gd name="connsiteX0" fmla="*/ 1672718 w 7044819"/>
              <a:gd name="connsiteY0" fmla="*/ 529 h 9400769"/>
              <a:gd name="connsiteX1" fmla="*/ 6973381 w 7044819"/>
              <a:gd name="connsiteY1" fmla="*/ 506663 h 9400769"/>
              <a:gd name="connsiteX2" fmla="*/ 7044819 w 7044819"/>
              <a:gd name="connsiteY2" fmla="*/ 9354436 h 9400769"/>
              <a:gd name="connsiteX3" fmla="*/ 729743 w 7044819"/>
              <a:gd name="connsiteY3" fmla="*/ 5857282 h 9400769"/>
              <a:gd name="connsiteX4" fmla="*/ 1672718 w 7044819"/>
              <a:gd name="connsiteY4" fmla="*/ 529 h 9400769"/>
              <a:gd name="connsiteX0" fmla="*/ 1672718 w 7301994"/>
              <a:gd name="connsiteY0" fmla="*/ 3377 h 9403617"/>
              <a:gd name="connsiteX1" fmla="*/ 7301994 w 7301994"/>
              <a:gd name="connsiteY1" fmla="*/ 74815 h 9403617"/>
              <a:gd name="connsiteX2" fmla="*/ 7044819 w 7301994"/>
              <a:gd name="connsiteY2" fmla="*/ 9357284 h 9403617"/>
              <a:gd name="connsiteX3" fmla="*/ 729743 w 7301994"/>
              <a:gd name="connsiteY3" fmla="*/ 5860130 h 9403617"/>
              <a:gd name="connsiteX4" fmla="*/ 1672718 w 7301994"/>
              <a:gd name="connsiteY4" fmla="*/ 3377 h 9403617"/>
              <a:gd name="connsiteX0" fmla="*/ 1672718 w 7301994"/>
              <a:gd name="connsiteY0" fmla="*/ 3377 h 9403617"/>
              <a:gd name="connsiteX1" fmla="*/ 7301994 w 7301994"/>
              <a:gd name="connsiteY1" fmla="*/ 74815 h 9403617"/>
              <a:gd name="connsiteX2" fmla="*/ 7044819 w 7301994"/>
              <a:gd name="connsiteY2" fmla="*/ 9357284 h 9403617"/>
              <a:gd name="connsiteX3" fmla="*/ 729743 w 7301994"/>
              <a:gd name="connsiteY3" fmla="*/ 5860130 h 9403617"/>
              <a:gd name="connsiteX4" fmla="*/ 1672718 w 7301994"/>
              <a:gd name="connsiteY4" fmla="*/ 3377 h 9403617"/>
              <a:gd name="connsiteX0" fmla="*/ 1672718 w 7301994"/>
              <a:gd name="connsiteY0" fmla="*/ 3377 h 9812681"/>
              <a:gd name="connsiteX1" fmla="*/ 7301994 w 7301994"/>
              <a:gd name="connsiteY1" fmla="*/ 74815 h 9812681"/>
              <a:gd name="connsiteX2" fmla="*/ 5716082 w 7301994"/>
              <a:gd name="connsiteY2" fmla="*/ 9812681 h 9812681"/>
              <a:gd name="connsiteX3" fmla="*/ 729743 w 7301994"/>
              <a:gd name="connsiteY3" fmla="*/ 5860130 h 9812681"/>
              <a:gd name="connsiteX4" fmla="*/ 1672718 w 7301994"/>
              <a:gd name="connsiteY4" fmla="*/ 3377 h 9812681"/>
              <a:gd name="connsiteX0" fmla="*/ 1672718 w 7301994"/>
              <a:gd name="connsiteY0" fmla="*/ 3377 h 9812681"/>
              <a:gd name="connsiteX1" fmla="*/ 7301994 w 7301994"/>
              <a:gd name="connsiteY1" fmla="*/ 74815 h 9812681"/>
              <a:gd name="connsiteX2" fmla="*/ 5716082 w 7301994"/>
              <a:gd name="connsiteY2" fmla="*/ 9812681 h 9812681"/>
              <a:gd name="connsiteX3" fmla="*/ 729743 w 7301994"/>
              <a:gd name="connsiteY3" fmla="*/ 5860130 h 9812681"/>
              <a:gd name="connsiteX4" fmla="*/ 1672718 w 7301994"/>
              <a:gd name="connsiteY4" fmla="*/ 3377 h 9812681"/>
              <a:gd name="connsiteX0" fmla="*/ 1672718 w 7301994"/>
              <a:gd name="connsiteY0" fmla="*/ 3377 h 9812681"/>
              <a:gd name="connsiteX1" fmla="*/ 7301994 w 7301994"/>
              <a:gd name="connsiteY1" fmla="*/ 74815 h 9812681"/>
              <a:gd name="connsiteX2" fmla="*/ 5716082 w 7301994"/>
              <a:gd name="connsiteY2" fmla="*/ 9812681 h 9812681"/>
              <a:gd name="connsiteX3" fmla="*/ 729743 w 7301994"/>
              <a:gd name="connsiteY3" fmla="*/ 5860130 h 9812681"/>
              <a:gd name="connsiteX4" fmla="*/ 1672718 w 7301994"/>
              <a:gd name="connsiteY4" fmla="*/ 3377 h 9812681"/>
              <a:gd name="connsiteX0" fmla="*/ 1672718 w 7301994"/>
              <a:gd name="connsiteY0" fmla="*/ 3377 h 9812681"/>
              <a:gd name="connsiteX1" fmla="*/ 7301994 w 7301994"/>
              <a:gd name="connsiteY1" fmla="*/ 74815 h 9812681"/>
              <a:gd name="connsiteX2" fmla="*/ 5716082 w 7301994"/>
              <a:gd name="connsiteY2" fmla="*/ 9812681 h 9812681"/>
              <a:gd name="connsiteX3" fmla="*/ 729743 w 7301994"/>
              <a:gd name="connsiteY3" fmla="*/ 5860130 h 9812681"/>
              <a:gd name="connsiteX4" fmla="*/ 1672718 w 7301994"/>
              <a:gd name="connsiteY4" fmla="*/ 3377 h 9812681"/>
              <a:gd name="connsiteX0" fmla="*/ 1672718 w 7301994"/>
              <a:gd name="connsiteY0" fmla="*/ 3377 h 9812681"/>
              <a:gd name="connsiteX1" fmla="*/ 7301994 w 7301994"/>
              <a:gd name="connsiteY1" fmla="*/ 74815 h 9812681"/>
              <a:gd name="connsiteX2" fmla="*/ 5716082 w 7301994"/>
              <a:gd name="connsiteY2" fmla="*/ 9812681 h 9812681"/>
              <a:gd name="connsiteX3" fmla="*/ 729743 w 7301994"/>
              <a:gd name="connsiteY3" fmla="*/ 5860130 h 9812681"/>
              <a:gd name="connsiteX4" fmla="*/ 1672718 w 7301994"/>
              <a:gd name="connsiteY4" fmla="*/ 3377 h 9812681"/>
              <a:gd name="connsiteX0" fmla="*/ 1672718 w 7301994"/>
              <a:gd name="connsiteY0" fmla="*/ 3377 h 9812681"/>
              <a:gd name="connsiteX1" fmla="*/ 7301994 w 7301994"/>
              <a:gd name="connsiteY1" fmla="*/ 74815 h 9812681"/>
              <a:gd name="connsiteX2" fmla="*/ 5716082 w 7301994"/>
              <a:gd name="connsiteY2" fmla="*/ 9812681 h 9812681"/>
              <a:gd name="connsiteX3" fmla="*/ 729743 w 7301994"/>
              <a:gd name="connsiteY3" fmla="*/ 5860130 h 9812681"/>
              <a:gd name="connsiteX4" fmla="*/ 1672718 w 7301994"/>
              <a:gd name="connsiteY4" fmla="*/ 3377 h 9812681"/>
              <a:gd name="connsiteX0" fmla="*/ 1837622 w 7466898"/>
              <a:gd name="connsiteY0" fmla="*/ 3377 h 9812681"/>
              <a:gd name="connsiteX1" fmla="*/ 7466898 w 7466898"/>
              <a:gd name="connsiteY1" fmla="*/ 74815 h 9812681"/>
              <a:gd name="connsiteX2" fmla="*/ 5880986 w 7466898"/>
              <a:gd name="connsiteY2" fmla="*/ 9812681 h 9812681"/>
              <a:gd name="connsiteX3" fmla="*/ 651759 w 7466898"/>
              <a:gd name="connsiteY3" fmla="*/ 5094234 h 9812681"/>
              <a:gd name="connsiteX4" fmla="*/ 1837622 w 7466898"/>
              <a:gd name="connsiteY4" fmla="*/ 3377 h 9812681"/>
              <a:gd name="connsiteX0" fmla="*/ 1717660 w 7346936"/>
              <a:gd name="connsiteY0" fmla="*/ 3377 h 9812681"/>
              <a:gd name="connsiteX1" fmla="*/ 7346936 w 7346936"/>
              <a:gd name="connsiteY1" fmla="*/ 74815 h 9812681"/>
              <a:gd name="connsiteX2" fmla="*/ 5761024 w 7346936"/>
              <a:gd name="connsiteY2" fmla="*/ 9812681 h 9812681"/>
              <a:gd name="connsiteX3" fmla="*/ 531797 w 7346936"/>
              <a:gd name="connsiteY3" fmla="*/ 5094234 h 9812681"/>
              <a:gd name="connsiteX4" fmla="*/ 1717660 w 7346936"/>
              <a:gd name="connsiteY4" fmla="*/ 3377 h 9812681"/>
              <a:gd name="connsiteX0" fmla="*/ 1717660 w 7346936"/>
              <a:gd name="connsiteY0" fmla="*/ 3377 h 9827381"/>
              <a:gd name="connsiteX1" fmla="*/ 7346936 w 7346936"/>
              <a:gd name="connsiteY1" fmla="*/ 74815 h 9827381"/>
              <a:gd name="connsiteX2" fmla="*/ 5761024 w 7346936"/>
              <a:gd name="connsiteY2" fmla="*/ 9812681 h 9827381"/>
              <a:gd name="connsiteX3" fmla="*/ 531797 w 7346936"/>
              <a:gd name="connsiteY3" fmla="*/ 5094234 h 9827381"/>
              <a:gd name="connsiteX4" fmla="*/ 1717660 w 7346936"/>
              <a:gd name="connsiteY4" fmla="*/ 3377 h 9827381"/>
              <a:gd name="connsiteX0" fmla="*/ 1707727 w 7337003"/>
              <a:gd name="connsiteY0" fmla="*/ 3377 h 9827381"/>
              <a:gd name="connsiteX1" fmla="*/ 7337003 w 7337003"/>
              <a:gd name="connsiteY1" fmla="*/ 74815 h 9827381"/>
              <a:gd name="connsiteX2" fmla="*/ 5751091 w 7337003"/>
              <a:gd name="connsiteY2" fmla="*/ 9812681 h 9827381"/>
              <a:gd name="connsiteX3" fmla="*/ 536152 w 7337003"/>
              <a:gd name="connsiteY3" fmla="*/ 5094234 h 9827381"/>
              <a:gd name="connsiteX4" fmla="*/ 1707727 w 7337003"/>
              <a:gd name="connsiteY4" fmla="*/ 3377 h 9827381"/>
              <a:gd name="connsiteX0" fmla="*/ 1625914 w 7255190"/>
              <a:gd name="connsiteY0" fmla="*/ 3377 h 9827381"/>
              <a:gd name="connsiteX1" fmla="*/ 7255190 w 7255190"/>
              <a:gd name="connsiteY1" fmla="*/ 74815 h 9827381"/>
              <a:gd name="connsiteX2" fmla="*/ 5669278 w 7255190"/>
              <a:gd name="connsiteY2" fmla="*/ 9812681 h 9827381"/>
              <a:gd name="connsiteX3" fmla="*/ 454339 w 7255190"/>
              <a:gd name="connsiteY3" fmla="*/ 5094234 h 9827381"/>
              <a:gd name="connsiteX4" fmla="*/ 1625914 w 7255190"/>
              <a:gd name="connsiteY4" fmla="*/ 3377 h 9827381"/>
              <a:gd name="connsiteX0" fmla="*/ 1625914 w 6183628"/>
              <a:gd name="connsiteY0" fmla="*/ 2240 h 9826244"/>
              <a:gd name="connsiteX1" fmla="*/ 6183628 w 6183628"/>
              <a:gd name="connsiteY1" fmla="*/ 115078 h 9826244"/>
              <a:gd name="connsiteX2" fmla="*/ 5669278 w 6183628"/>
              <a:gd name="connsiteY2" fmla="*/ 9811544 h 9826244"/>
              <a:gd name="connsiteX3" fmla="*/ 454339 w 6183628"/>
              <a:gd name="connsiteY3" fmla="*/ 5093097 h 9826244"/>
              <a:gd name="connsiteX4" fmla="*/ 1625914 w 6183628"/>
              <a:gd name="connsiteY4" fmla="*/ 2240 h 9826244"/>
              <a:gd name="connsiteX0" fmla="*/ 1757966 w 6315680"/>
              <a:gd name="connsiteY0" fmla="*/ 2240 h 9811544"/>
              <a:gd name="connsiteX1" fmla="*/ 6315680 w 6315680"/>
              <a:gd name="connsiteY1" fmla="*/ 115078 h 9811544"/>
              <a:gd name="connsiteX2" fmla="*/ 5801330 w 6315680"/>
              <a:gd name="connsiteY2" fmla="*/ 9811544 h 9811544"/>
              <a:gd name="connsiteX3" fmla="*/ 400654 w 6315680"/>
              <a:gd name="connsiteY3" fmla="*/ 4687775 h 9811544"/>
              <a:gd name="connsiteX4" fmla="*/ 1757966 w 6315680"/>
              <a:gd name="connsiteY4" fmla="*/ 2240 h 9811544"/>
              <a:gd name="connsiteX0" fmla="*/ 1887373 w 6445087"/>
              <a:gd name="connsiteY0" fmla="*/ 2240 h 9811544"/>
              <a:gd name="connsiteX1" fmla="*/ 6445087 w 6445087"/>
              <a:gd name="connsiteY1" fmla="*/ 115078 h 9811544"/>
              <a:gd name="connsiteX2" fmla="*/ 5930737 w 6445087"/>
              <a:gd name="connsiteY2" fmla="*/ 9811544 h 9811544"/>
              <a:gd name="connsiteX3" fmla="*/ 358611 w 6445087"/>
              <a:gd name="connsiteY3" fmla="*/ 4389117 h 9811544"/>
              <a:gd name="connsiteX4" fmla="*/ 1887373 w 6445087"/>
              <a:gd name="connsiteY4" fmla="*/ 2240 h 9811544"/>
              <a:gd name="connsiteX0" fmla="*/ 1904722 w 6462436"/>
              <a:gd name="connsiteY0" fmla="*/ 2240 h 9811544"/>
              <a:gd name="connsiteX1" fmla="*/ 6462436 w 6462436"/>
              <a:gd name="connsiteY1" fmla="*/ 115078 h 9811544"/>
              <a:gd name="connsiteX2" fmla="*/ 5948086 w 6462436"/>
              <a:gd name="connsiteY2" fmla="*/ 9811544 h 9811544"/>
              <a:gd name="connsiteX3" fmla="*/ 375960 w 6462436"/>
              <a:gd name="connsiteY3" fmla="*/ 4389117 h 9811544"/>
              <a:gd name="connsiteX4" fmla="*/ 1904722 w 6462436"/>
              <a:gd name="connsiteY4" fmla="*/ 2240 h 9811544"/>
              <a:gd name="connsiteX0" fmla="*/ 1916819 w 6474533"/>
              <a:gd name="connsiteY0" fmla="*/ 2240 h 9811544"/>
              <a:gd name="connsiteX1" fmla="*/ 6474533 w 6474533"/>
              <a:gd name="connsiteY1" fmla="*/ 115078 h 9811544"/>
              <a:gd name="connsiteX2" fmla="*/ 5960183 w 6474533"/>
              <a:gd name="connsiteY2" fmla="*/ 9811544 h 9811544"/>
              <a:gd name="connsiteX3" fmla="*/ 388057 w 6474533"/>
              <a:gd name="connsiteY3" fmla="*/ 4389117 h 9811544"/>
              <a:gd name="connsiteX4" fmla="*/ 1916819 w 6474533"/>
              <a:gd name="connsiteY4" fmla="*/ 2240 h 9811544"/>
              <a:gd name="connsiteX0" fmla="*/ 1916819 w 6474533"/>
              <a:gd name="connsiteY0" fmla="*/ 1317 h 9895954"/>
              <a:gd name="connsiteX1" fmla="*/ 6474533 w 6474533"/>
              <a:gd name="connsiteY1" fmla="*/ 199488 h 9895954"/>
              <a:gd name="connsiteX2" fmla="*/ 5960183 w 6474533"/>
              <a:gd name="connsiteY2" fmla="*/ 9895954 h 9895954"/>
              <a:gd name="connsiteX3" fmla="*/ 388057 w 6474533"/>
              <a:gd name="connsiteY3" fmla="*/ 4473527 h 9895954"/>
              <a:gd name="connsiteX4" fmla="*/ 1916819 w 6474533"/>
              <a:gd name="connsiteY4" fmla="*/ 1317 h 9895954"/>
              <a:gd name="connsiteX0" fmla="*/ 1916819 w 6488820"/>
              <a:gd name="connsiteY0" fmla="*/ 3430 h 9898067"/>
              <a:gd name="connsiteX1" fmla="*/ 6488820 w 6488820"/>
              <a:gd name="connsiteY1" fmla="*/ 73604 h 9898067"/>
              <a:gd name="connsiteX2" fmla="*/ 5960183 w 6488820"/>
              <a:gd name="connsiteY2" fmla="*/ 9898067 h 9898067"/>
              <a:gd name="connsiteX3" fmla="*/ 388057 w 6488820"/>
              <a:gd name="connsiteY3" fmla="*/ 4475640 h 9898067"/>
              <a:gd name="connsiteX4" fmla="*/ 1916819 w 6488820"/>
              <a:gd name="connsiteY4" fmla="*/ 3430 h 9898067"/>
              <a:gd name="connsiteX0" fmla="*/ 1916819 w 6488820"/>
              <a:gd name="connsiteY0" fmla="*/ 3430 h 10218057"/>
              <a:gd name="connsiteX1" fmla="*/ 6488820 w 6488820"/>
              <a:gd name="connsiteY1" fmla="*/ 73604 h 10218057"/>
              <a:gd name="connsiteX2" fmla="*/ 6031620 w 6488820"/>
              <a:gd name="connsiteY2" fmla="*/ 10218057 h 10218057"/>
              <a:gd name="connsiteX3" fmla="*/ 388057 w 6488820"/>
              <a:gd name="connsiteY3" fmla="*/ 4475640 h 10218057"/>
              <a:gd name="connsiteX4" fmla="*/ 1916819 w 6488820"/>
              <a:gd name="connsiteY4" fmla="*/ 3430 h 10218057"/>
              <a:gd name="connsiteX0" fmla="*/ 1916819 w 6488820"/>
              <a:gd name="connsiteY0" fmla="*/ 3430 h 10218057"/>
              <a:gd name="connsiteX1" fmla="*/ 6488820 w 6488820"/>
              <a:gd name="connsiteY1" fmla="*/ 73604 h 10218057"/>
              <a:gd name="connsiteX2" fmla="*/ 6031620 w 6488820"/>
              <a:gd name="connsiteY2" fmla="*/ 10218057 h 10218057"/>
              <a:gd name="connsiteX3" fmla="*/ 388057 w 6488820"/>
              <a:gd name="connsiteY3" fmla="*/ 4475640 h 10218057"/>
              <a:gd name="connsiteX4" fmla="*/ 1916819 w 6488820"/>
              <a:gd name="connsiteY4" fmla="*/ 3430 h 10218057"/>
              <a:gd name="connsiteX0" fmla="*/ 1916819 w 6488820"/>
              <a:gd name="connsiteY0" fmla="*/ 3430 h 10239389"/>
              <a:gd name="connsiteX1" fmla="*/ 6488820 w 6488820"/>
              <a:gd name="connsiteY1" fmla="*/ 73604 h 10239389"/>
              <a:gd name="connsiteX2" fmla="*/ 6203070 w 6488820"/>
              <a:gd name="connsiteY2" fmla="*/ 10239389 h 10239389"/>
              <a:gd name="connsiteX3" fmla="*/ 388057 w 6488820"/>
              <a:gd name="connsiteY3" fmla="*/ 4475640 h 10239389"/>
              <a:gd name="connsiteX4" fmla="*/ 1916819 w 6488820"/>
              <a:gd name="connsiteY4" fmla="*/ 3430 h 10239389"/>
              <a:gd name="connsiteX0" fmla="*/ 1916819 w 6488820"/>
              <a:gd name="connsiteY0" fmla="*/ 3430 h 10239389"/>
              <a:gd name="connsiteX1" fmla="*/ 6488820 w 6488820"/>
              <a:gd name="connsiteY1" fmla="*/ 73604 h 10239389"/>
              <a:gd name="connsiteX2" fmla="*/ 6203070 w 6488820"/>
              <a:gd name="connsiteY2" fmla="*/ 10239389 h 10239389"/>
              <a:gd name="connsiteX3" fmla="*/ 388057 w 6488820"/>
              <a:gd name="connsiteY3" fmla="*/ 4475640 h 10239389"/>
              <a:gd name="connsiteX4" fmla="*/ 1916819 w 6488820"/>
              <a:gd name="connsiteY4" fmla="*/ 3430 h 10239389"/>
              <a:gd name="connsiteX0" fmla="*/ 1916819 w 6488820"/>
              <a:gd name="connsiteY0" fmla="*/ 3430 h 10239389"/>
              <a:gd name="connsiteX1" fmla="*/ 6488820 w 6488820"/>
              <a:gd name="connsiteY1" fmla="*/ 73604 h 10239389"/>
              <a:gd name="connsiteX2" fmla="*/ 6203070 w 6488820"/>
              <a:gd name="connsiteY2" fmla="*/ 10239389 h 10239389"/>
              <a:gd name="connsiteX3" fmla="*/ 388057 w 6488820"/>
              <a:gd name="connsiteY3" fmla="*/ 4475640 h 10239389"/>
              <a:gd name="connsiteX4" fmla="*/ 1916819 w 6488820"/>
              <a:gd name="connsiteY4" fmla="*/ 3430 h 10239389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388057 w 6345945"/>
              <a:gd name="connsiteY3" fmla="*/ 4476861 h 10240610"/>
              <a:gd name="connsiteX4" fmla="*/ 1916819 w 6345945"/>
              <a:gd name="connsiteY4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388057 w 6345945"/>
              <a:gd name="connsiteY3" fmla="*/ 4476861 h 10240610"/>
              <a:gd name="connsiteX4" fmla="*/ 1916819 w 6345945"/>
              <a:gd name="connsiteY4" fmla="*/ 4651 h 10240610"/>
              <a:gd name="connsiteX0" fmla="*/ 1916819 w 6345945"/>
              <a:gd name="connsiteY0" fmla="*/ 4651 h 10566480"/>
              <a:gd name="connsiteX1" fmla="*/ 6345945 w 6345945"/>
              <a:gd name="connsiteY1" fmla="*/ 53493 h 10566480"/>
              <a:gd name="connsiteX2" fmla="*/ 6203070 w 6345945"/>
              <a:gd name="connsiteY2" fmla="*/ 10240610 h 10566480"/>
              <a:gd name="connsiteX3" fmla="*/ 1386590 w 6345945"/>
              <a:gd name="connsiteY3" fmla="*/ 7628086 h 10566480"/>
              <a:gd name="connsiteX4" fmla="*/ 388057 w 6345945"/>
              <a:gd name="connsiteY4" fmla="*/ 4476861 h 10566480"/>
              <a:gd name="connsiteX5" fmla="*/ 1916819 w 6345945"/>
              <a:gd name="connsiteY5" fmla="*/ 4651 h 10566480"/>
              <a:gd name="connsiteX0" fmla="*/ 1916819 w 6345945"/>
              <a:gd name="connsiteY0" fmla="*/ 4651 h 10566480"/>
              <a:gd name="connsiteX1" fmla="*/ 6345945 w 6345945"/>
              <a:gd name="connsiteY1" fmla="*/ 53493 h 10566480"/>
              <a:gd name="connsiteX2" fmla="*/ 6203070 w 6345945"/>
              <a:gd name="connsiteY2" fmla="*/ 10240610 h 10566480"/>
              <a:gd name="connsiteX3" fmla="*/ 1386590 w 6345945"/>
              <a:gd name="connsiteY3" fmla="*/ 7628086 h 10566480"/>
              <a:gd name="connsiteX4" fmla="*/ 388057 w 6345945"/>
              <a:gd name="connsiteY4" fmla="*/ 4476861 h 10566480"/>
              <a:gd name="connsiteX5" fmla="*/ 1916819 w 6345945"/>
              <a:gd name="connsiteY5" fmla="*/ 4651 h 10566480"/>
              <a:gd name="connsiteX0" fmla="*/ 1916819 w 6345945"/>
              <a:gd name="connsiteY0" fmla="*/ 4651 h 10566480"/>
              <a:gd name="connsiteX1" fmla="*/ 6345945 w 6345945"/>
              <a:gd name="connsiteY1" fmla="*/ 53493 h 10566480"/>
              <a:gd name="connsiteX2" fmla="*/ 6203070 w 6345945"/>
              <a:gd name="connsiteY2" fmla="*/ 10240610 h 10566480"/>
              <a:gd name="connsiteX3" fmla="*/ 1386590 w 6345945"/>
              <a:gd name="connsiteY3" fmla="*/ 7628086 h 10566480"/>
              <a:gd name="connsiteX4" fmla="*/ 388057 w 6345945"/>
              <a:gd name="connsiteY4" fmla="*/ 4476861 h 10566480"/>
              <a:gd name="connsiteX5" fmla="*/ 1916819 w 6345945"/>
              <a:gd name="connsiteY5" fmla="*/ 4651 h 10566480"/>
              <a:gd name="connsiteX0" fmla="*/ 1916819 w 6345945"/>
              <a:gd name="connsiteY0" fmla="*/ 4651 h 10566480"/>
              <a:gd name="connsiteX1" fmla="*/ 6345945 w 6345945"/>
              <a:gd name="connsiteY1" fmla="*/ 53493 h 10566480"/>
              <a:gd name="connsiteX2" fmla="*/ 6203070 w 6345945"/>
              <a:gd name="connsiteY2" fmla="*/ 10240610 h 10566480"/>
              <a:gd name="connsiteX3" fmla="*/ 1386590 w 6345945"/>
              <a:gd name="connsiteY3" fmla="*/ 7628086 h 10566480"/>
              <a:gd name="connsiteX4" fmla="*/ 388057 w 6345945"/>
              <a:gd name="connsiteY4" fmla="*/ 4476861 h 10566480"/>
              <a:gd name="connsiteX5" fmla="*/ 1916819 w 6345945"/>
              <a:gd name="connsiteY5" fmla="*/ 4651 h 10566480"/>
              <a:gd name="connsiteX0" fmla="*/ 1916819 w 6345945"/>
              <a:gd name="connsiteY0" fmla="*/ 4651 h 10730038"/>
              <a:gd name="connsiteX1" fmla="*/ 6345945 w 6345945"/>
              <a:gd name="connsiteY1" fmla="*/ 53493 h 10730038"/>
              <a:gd name="connsiteX2" fmla="*/ 6203070 w 6345945"/>
              <a:gd name="connsiteY2" fmla="*/ 10240610 h 10730038"/>
              <a:gd name="connsiteX3" fmla="*/ 1386590 w 6345945"/>
              <a:gd name="connsiteY3" fmla="*/ 7628086 h 10730038"/>
              <a:gd name="connsiteX4" fmla="*/ 388057 w 6345945"/>
              <a:gd name="connsiteY4" fmla="*/ 4476861 h 10730038"/>
              <a:gd name="connsiteX5" fmla="*/ 1916819 w 6345945"/>
              <a:gd name="connsiteY5" fmla="*/ 4651 h 10730038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386590 w 6345945"/>
              <a:gd name="connsiteY3" fmla="*/ 7628086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386590 w 6345945"/>
              <a:gd name="connsiteY3" fmla="*/ 7628086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386590 w 6345945"/>
              <a:gd name="connsiteY3" fmla="*/ 7926744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443740 w 6345945"/>
              <a:gd name="connsiteY3" fmla="*/ 7948078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443740 w 6345945"/>
              <a:gd name="connsiteY3" fmla="*/ 7948078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443740 w 6345945"/>
              <a:gd name="connsiteY3" fmla="*/ 7948078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443740 w 6345945"/>
              <a:gd name="connsiteY3" fmla="*/ 7948078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402140"/>
              <a:gd name="connsiteX1" fmla="*/ 6345945 w 6345945"/>
              <a:gd name="connsiteY1" fmla="*/ 53493 h 10402140"/>
              <a:gd name="connsiteX2" fmla="*/ 6203070 w 6345945"/>
              <a:gd name="connsiteY2" fmla="*/ 10240610 h 10402140"/>
              <a:gd name="connsiteX3" fmla="*/ 1443740 w 6345945"/>
              <a:gd name="connsiteY3" fmla="*/ 7948078 h 10402140"/>
              <a:gd name="connsiteX4" fmla="*/ 388057 w 6345945"/>
              <a:gd name="connsiteY4" fmla="*/ 4476861 h 10402140"/>
              <a:gd name="connsiteX5" fmla="*/ 1916819 w 6345945"/>
              <a:gd name="connsiteY5" fmla="*/ 4651 h 10402140"/>
              <a:gd name="connsiteX0" fmla="*/ 1916819 w 6345945"/>
              <a:gd name="connsiteY0" fmla="*/ 4651 h 10402140"/>
              <a:gd name="connsiteX1" fmla="*/ 6345945 w 6345945"/>
              <a:gd name="connsiteY1" fmla="*/ 53493 h 10402140"/>
              <a:gd name="connsiteX2" fmla="*/ 6203070 w 6345945"/>
              <a:gd name="connsiteY2" fmla="*/ 10240610 h 10402140"/>
              <a:gd name="connsiteX3" fmla="*/ 1443740 w 6345945"/>
              <a:gd name="connsiteY3" fmla="*/ 7948078 h 10402140"/>
              <a:gd name="connsiteX4" fmla="*/ 388057 w 6345945"/>
              <a:gd name="connsiteY4" fmla="*/ 4476861 h 10402140"/>
              <a:gd name="connsiteX5" fmla="*/ 1916819 w 6345945"/>
              <a:gd name="connsiteY5" fmla="*/ 4651 h 10402140"/>
              <a:gd name="connsiteX0" fmla="*/ 1916819 w 6345945"/>
              <a:gd name="connsiteY0" fmla="*/ 4651 h 10402140"/>
              <a:gd name="connsiteX1" fmla="*/ 6345945 w 6345945"/>
              <a:gd name="connsiteY1" fmla="*/ 53493 h 10402140"/>
              <a:gd name="connsiteX2" fmla="*/ 6203070 w 6345945"/>
              <a:gd name="connsiteY2" fmla="*/ 10240610 h 10402140"/>
              <a:gd name="connsiteX3" fmla="*/ 1443740 w 6345945"/>
              <a:gd name="connsiteY3" fmla="*/ 7948078 h 10402140"/>
              <a:gd name="connsiteX4" fmla="*/ 388057 w 6345945"/>
              <a:gd name="connsiteY4" fmla="*/ 4476861 h 10402140"/>
              <a:gd name="connsiteX5" fmla="*/ 1916819 w 6345945"/>
              <a:gd name="connsiteY5" fmla="*/ 4651 h 10402140"/>
              <a:gd name="connsiteX0" fmla="*/ 1916819 w 6345945"/>
              <a:gd name="connsiteY0" fmla="*/ 4651 h 10402140"/>
              <a:gd name="connsiteX1" fmla="*/ 6345945 w 6345945"/>
              <a:gd name="connsiteY1" fmla="*/ 53493 h 10402140"/>
              <a:gd name="connsiteX2" fmla="*/ 6203070 w 6345945"/>
              <a:gd name="connsiteY2" fmla="*/ 10240610 h 10402140"/>
              <a:gd name="connsiteX3" fmla="*/ 1443740 w 6345945"/>
              <a:gd name="connsiteY3" fmla="*/ 7948078 h 10402140"/>
              <a:gd name="connsiteX4" fmla="*/ 388057 w 6345945"/>
              <a:gd name="connsiteY4" fmla="*/ 4476861 h 10402140"/>
              <a:gd name="connsiteX5" fmla="*/ 1916819 w 6345945"/>
              <a:gd name="connsiteY5" fmla="*/ 4651 h 10402140"/>
              <a:gd name="connsiteX0" fmla="*/ 1916819 w 6345945"/>
              <a:gd name="connsiteY0" fmla="*/ 4651 h 10499265"/>
              <a:gd name="connsiteX1" fmla="*/ 6345945 w 6345945"/>
              <a:gd name="connsiteY1" fmla="*/ 53493 h 10499265"/>
              <a:gd name="connsiteX2" fmla="*/ 6203070 w 6345945"/>
              <a:gd name="connsiteY2" fmla="*/ 10347274 h 10499265"/>
              <a:gd name="connsiteX3" fmla="*/ 1443740 w 6345945"/>
              <a:gd name="connsiteY3" fmla="*/ 7948078 h 10499265"/>
              <a:gd name="connsiteX4" fmla="*/ 388057 w 6345945"/>
              <a:gd name="connsiteY4" fmla="*/ 4476861 h 10499265"/>
              <a:gd name="connsiteX5" fmla="*/ 1916819 w 6345945"/>
              <a:gd name="connsiteY5" fmla="*/ 4651 h 10499265"/>
              <a:gd name="connsiteX0" fmla="*/ 1916819 w 6345945"/>
              <a:gd name="connsiteY0" fmla="*/ 4651 h 10347274"/>
              <a:gd name="connsiteX1" fmla="*/ 6345945 w 6345945"/>
              <a:gd name="connsiteY1" fmla="*/ 53493 h 10347274"/>
              <a:gd name="connsiteX2" fmla="*/ 6203070 w 6345945"/>
              <a:gd name="connsiteY2" fmla="*/ 10347274 h 10347274"/>
              <a:gd name="connsiteX3" fmla="*/ 1443740 w 6345945"/>
              <a:gd name="connsiteY3" fmla="*/ 7948078 h 10347274"/>
              <a:gd name="connsiteX4" fmla="*/ 388057 w 6345945"/>
              <a:gd name="connsiteY4" fmla="*/ 4476861 h 10347274"/>
              <a:gd name="connsiteX5" fmla="*/ 1916819 w 6345945"/>
              <a:gd name="connsiteY5" fmla="*/ 4651 h 10347274"/>
              <a:gd name="connsiteX0" fmla="*/ 1916819 w 6345945"/>
              <a:gd name="connsiteY0" fmla="*/ 4651 h 10347274"/>
              <a:gd name="connsiteX1" fmla="*/ 6345945 w 6345945"/>
              <a:gd name="connsiteY1" fmla="*/ 53493 h 10347274"/>
              <a:gd name="connsiteX2" fmla="*/ 6203070 w 6345945"/>
              <a:gd name="connsiteY2" fmla="*/ 10347274 h 10347274"/>
              <a:gd name="connsiteX3" fmla="*/ 1543753 w 6345945"/>
              <a:gd name="connsiteY3" fmla="*/ 8289403 h 10347274"/>
              <a:gd name="connsiteX4" fmla="*/ 388057 w 6345945"/>
              <a:gd name="connsiteY4" fmla="*/ 4476861 h 10347274"/>
              <a:gd name="connsiteX5" fmla="*/ 1916819 w 6345945"/>
              <a:gd name="connsiteY5" fmla="*/ 4651 h 10347274"/>
              <a:gd name="connsiteX0" fmla="*/ 1916819 w 6345945"/>
              <a:gd name="connsiteY0" fmla="*/ 4651 h 10937740"/>
              <a:gd name="connsiteX1" fmla="*/ 6345945 w 6345945"/>
              <a:gd name="connsiteY1" fmla="*/ 53493 h 10937740"/>
              <a:gd name="connsiteX2" fmla="*/ 6203070 w 6345945"/>
              <a:gd name="connsiteY2" fmla="*/ 10347274 h 10937740"/>
              <a:gd name="connsiteX3" fmla="*/ 2086678 w 6345945"/>
              <a:gd name="connsiteY3" fmla="*/ 10017353 h 10937740"/>
              <a:gd name="connsiteX4" fmla="*/ 388057 w 6345945"/>
              <a:gd name="connsiteY4" fmla="*/ 4476861 h 10937740"/>
              <a:gd name="connsiteX5" fmla="*/ 1916819 w 6345945"/>
              <a:gd name="connsiteY5" fmla="*/ 4651 h 10937740"/>
              <a:gd name="connsiteX0" fmla="*/ 1916819 w 6345945"/>
              <a:gd name="connsiteY0" fmla="*/ 4651 h 10347274"/>
              <a:gd name="connsiteX1" fmla="*/ 6345945 w 6345945"/>
              <a:gd name="connsiteY1" fmla="*/ 53493 h 10347274"/>
              <a:gd name="connsiteX2" fmla="*/ 6203070 w 6345945"/>
              <a:gd name="connsiteY2" fmla="*/ 10347274 h 10347274"/>
              <a:gd name="connsiteX3" fmla="*/ 2086678 w 6345945"/>
              <a:gd name="connsiteY3" fmla="*/ 10017353 h 10347274"/>
              <a:gd name="connsiteX4" fmla="*/ 388057 w 6345945"/>
              <a:gd name="connsiteY4" fmla="*/ 4476861 h 10347274"/>
              <a:gd name="connsiteX5" fmla="*/ 1916819 w 6345945"/>
              <a:gd name="connsiteY5" fmla="*/ 4651 h 10347274"/>
              <a:gd name="connsiteX0" fmla="*/ 1916819 w 6345945"/>
              <a:gd name="connsiteY0" fmla="*/ 4651 h 10347274"/>
              <a:gd name="connsiteX1" fmla="*/ 6345945 w 6345945"/>
              <a:gd name="connsiteY1" fmla="*/ 53493 h 10347274"/>
              <a:gd name="connsiteX2" fmla="*/ 6203070 w 6345945"/>
              <a:gd name="connsiteY2" fmla="*/ 10347274 h 10347274"/>
              <a:gd name="connsiteX3" fmla="*/ 2086678 w 6345945"/>
              <a:gd name="connsiteY3" fmla="*/ 10017353 h 10347274"/>
              <a:gd name="connsiteX4" fmla="*/ 388057 w 6345945"/>
              <a:gd name="connsiteY4" fmla="*/ 4476861 h 10347274"/>
              <a:gd name="connsiteX5" fmla="*/ 1916819 w 6345945"/>
              <a:gd name="connsiteY5" fmla="*/ 4651 h 10347274"/>
              <a:gd name="connsiteX0" fmla="*/ 1916819 w 6345945"/>
              <a:gd name="connsiteY0" fmla="*/ 4651 h 10347274"/>
              <a:gd name="connsiteX1" fmla="*/ 6345945 w 6345945"/>
              <a:gd name="connsiteY1" fmla="*/ 53493 h 10347274"/>
              <a:gd name="connsiteX2" fmla="*/ 6203070 w 6345945"/>
              <a:gd name="connsiteY2" fmla="*/ 10347274 h 10347274"/>
              <a:gd name="connsiteX3" fmla="*/ 2029528 w 6345945"/>
              <a:gd name="connsiteY3" fmla="*/ 9846691 h 10347274"/>
              <a:gd name="connsiteX4" fmla="*/ 388057 w 6345945"/>
              <a:gd name="connsiteY4" fmla="*/ 4476861 h 10347274"/>
              <a:gd name="connsiteX5" fmla="*/ 1916819 w 6345945"/>
              <a:gd name="connsiteY5" fmla="*/ 4651 h 10347274"/>
              <a:gd name="connsiteX0" fmla="*/ 1916819 w 6345945"/>
              <a:gd name="connsiteY0" fmla="*/ 4651 h 10347274"/>
              <a:gd name="connsiteX1" fmla="*/ 6345945 w 6345945"/>
              <a:gd name="connsiteY1" fmla="*/ 53493 h 10347274"/>
              <a:gd name="connsiteX2" fmla="*/ 6203070 w 6345945"/>
              <a:gd name="connsiteY2" fmla="*/ 10347274 h 10347274"/>
              <a:gd name="connsiteX3" fmla="*/ 2015241 w 6345945"/>
              <a:gd name="connsiteY3" fmla="*/ 9868025 h 10347274"/>
              <a:gd name="connsiteX4" fmla="*/ 388057 w 6345945"/>
              <a:gd name="connsiteY4" fmla="*/ 4476861 h 10347274"/>
              <a:gd name="connsiteX5" fmla="*/ 1916819 w 6345945"/>
              <a:gd name="connsiteY5" fmla="*/ 4651 h 10347274"/>
              <a:gd name="connsiteX0" fmla="*/ 1916819 w 6345945"/>
              <a:gd name="connsiteY0" fmla="*/ 4651 h 10219278"/>
              <a:gd name="connsiteX1" fmla="*/ 6345945 w 6345945"/>
              <a:gd name="connsiteY1" fmla="*/ 53493 h 10219278"/>
              <a:gd name="connsiteX2" fmla="*/ 6145920 w 6345945"/>
              <a:gd name="connsiteY2" fmla="*/ 10219278 h 10219278"/>
              <a:gd name="connsiteX3" fmla="*/ 2015241 w 6345945"/>
              <a:gd name="connsiteY3" fmla="*/ 9868025 h 10219278"/>
              <a:gd name="connsiteX4" fmla="*/ 388057 w 6345945"/>
              <a:gd name="connsiteY4" fmla="*/ 4476861 h 10219278"/>
              <a:gd name="connsiteX5" fmla="*/ 1916819 w 6345945"/>
              <a:gd name="connsiteY5" fmla="*/ 4651 h 10219278"/>
              <a:gd name="connsiteX0" fmla="*/ 1916819 w 6345945"/>
              <a:gd name="connsiteY0" fmla="*/ 4651 h 10091282"/>
              <a:gd name="connsiteX1" fmla="*/ 6345945 w 6345945"/>
              <a:gd name="connsiteY1" fmla="*/ 53493 h 10091282"/>
              <a:gd name="connsiteX2" fmla="*/ 6117345 w 6345945"/>
              <a:gd name="connsiteY2" fmla="*/ 10091282 h 10091282"/>
              <a:gd name="connsiteX3" fmla="*/ 2015241 w 6345945"/>
              <a:gd name="connsiteY3" fmla="*/ 9868025 h 10091282"/>
              <a:gd name="connsiteX4" fmla="*/ 388057 w 6345945"/>
              <a:gd name="connsiteY4" fmla="*/ 4476861 h 10091282"/>
              <a:gd name="connsiteX5" fmla="*/ 1916819 w 6345945"/>
              <a:gd name="connsiteY5" fmla="*/ 4651 h 10091282"/>
              <a:gd name="connsiteX0" fmla="*/ 1916819 w 6345945"/>
              <a:gd name="connsiteY0" fmla="*/ 4651 h 10197946"/>
              <a:gd name="connsiteX1" fmla="*/ 6345945 w 6345945"/>
              <a:gd name="connsiteY1" fmla="*/ 53493 h 10197946"/>
              <a:gd name="connsiteX2" fmla="*/ 6088770 w 6345945"/>
              <a:gd name="connsiteY2" fmla="*/ 10197946 h 10197946"/>
              <a:gd name="connsiteX3" fmla="*/ 2015241 w 6345945"/>
              <a:gd name="connsiteY3" fmla="*/ 9868025 h 10197946"/>
              <a:gd name="connsiteX4" fmla="*/ 388057 w 6345945"/>
              <a:gd name="connsiteY4" fmla="*/ 4476861 h 10197946"/>
              <a:gd name="connsiteX5" fmla="*/ 1916819 w 6345945"/>
              <a:gd name="connsiteY5" fmla="*/ 4651 h 10197946"/>
              <a:gd name="connsiteX0" fmla="*/ 1916819 w 6345945"/>
              <a:gd name="connsiteY0" fmla="*/ 4651 h 10197946"/>
              <a:gd name="connsiteX1" fmla="*/ 6345945 w 6345945"/>
              <a:gd name="connsiteY1" fmla="*/ 53493 h 10197946"/>
              <a:gd name="connsiteX2" fmla="*/ 6088770 w 6345945"/>
              <a:gd name="connsiteY2" fmla="*/ 10197946 h 10197946"/>
              <a:gd name="connsiteX3" fmla="*/ 2015241 w 6345945"/>
              <a:gd name="connsiteY3" fmla="*/ 9868025 h 10197946"/>
              <a:gd name="connsiteX4" fmla="*/ 388057 w 6345945"/>
              <a:gd name="connsiteY4" fmla="*/ 4476861 h 10197946"/>
              <a:gd name="connsiteX5" fmla="*/ 1916819 w 6345945"/>
              <a:gd name="connsiteY5" fmla="*/ 4651 h 10197946"/>
              <a:gd name="connsiteX0" fmla="*/ 1916819 w 6345945"/>
              <a:gd name="connsiteY0" fmla="*/ 4651 h 10197946"/>
              <a:gd name="connsiteX1" fmla="*/ 6345945 w 6345945"/>
              <a:gd name="connsiteY1" fmla="*/ 53493 h 10197946"/>
              <a:gd name="connsiteX2" fmla="*/ 6088770 w 6345945"/>
              <a:gd name="connsiteY2" fmla="*/ 10197946 h 10197946"/>
              <a:gd name="connsiteX3" fmla="*/ 2043816 w 6345945"/>
              <a:gd name="connsiteY3" fmla="*/ 9996022 h 10197946"/>
              <a:gd name="connsiteX4" fmla="*/ 388057 w 6345945"/>
              <a:gd name="connsiteY4" fmla="*/ 4476861 h 10197946"/>
              <a:gd name="connsiteX5" fmla="*/ 1916819 w 6345945"/>
              <a:gd name="connsiteY5" fmla="*/ 4651 h 10197946"/>
              <a:gd name="connsiteX0" fmla="*/ 1916819 w 6345945"/>
              <a:gd name="connsiteY0" fmla="*/ 4651 h 10197946"/>
              <a:gd name="connsiteX1" fmla="*/ 6345945 w 6345945"/>
              <a:gd name="connsiteY1" fmla="*/ 53493 h 10197946"/>
              <a:gd name="connsiteX2" fmla="*/ 6088770 w 6345945"/>
              <a:gd name="connsiteY2" fmla="*/ 10197946 h 10197946"/>
              <a:gd name="connsiteX3" fmla="*/ 2029529 w 6345945"/>
              <a:gd name="connsiteY3" fmla="*/ 10081354 h 10197946"/>
              <a:gd name="connsiteX4" fmla="*/ 388057 w 6345945"/>
              <a:gd name="connsiteY4" fmla="*/ 4476861 h 10197946"/>
              <a:gd name="connsiteX5" fmla="*/ 1916819 w 6345945"/>
              <a:gd name="connsiteY5" fmla="*/ 4651 h 10197946"/>
              <a:gd name="connsiteX0" fmla="*/ 1916819 w 6345945"/>
              <a:gd name="connsiteY0" fmla="*/ 4651 h 10155281"/>
              <a:gd name="connsiteX1" fmla="*/ 6345945 w 6345945"/>
              <a:gd name="connsiteY1" fmla="*/ 53493 h 10155281"/>
              <a:gd name="connsiteX2" fmla="*/ 6088770 w 6345945"/>
              <a:gd name="connsiteY2" fmla="*/ 10155281 h 10155281"/>
              <a:gd name="connsiteX3" fmla="*/ 2029529 w 6345945"/>
              <a:gd name="connsiteY3" fmla="*/ 10081354 h 10155281"/>
              <a:gd name="connsiteX4" fmla="*/ 388057 w 6345945"/>
              <a:gd name="connsiteY4" fmla="*/ 4476861 h 10155281"/>
              <a:gd name="connsiteX5" fmla="*/ 1916819 w 6345945"/>
              <a:gd name="connsiteY5" fmla="*/ 4651 h 10155281"/>
              <a:gd name="connsiteX0" fmla="*/ 1916819 w 6345945"/>
              <a:gd name="connsiteY0" fmla="*/ 4651 h 10283277"/>
              <a:gd name="connsiteX1" fmla="*/ 6345945 w 6345945"/>
              <a:gd name="connsiteY1" fmla="*/ 53493 h 10283277"/>
              <a:gd name="connsiteX2" fmla="*/ 6060195 w 6345945"/>
              <a:gd name="connsiteY2" fmla="*/ 10283277 h 10283277"/>
              <a:gd name="connsiteX3" fmla="*/ 2029529 w 6345945"/>
              <a:gd name="connsiteY3" fmla="*/ 10081354 h 10283277"/>
              <a:gd name="connsiteX4" fmla="*/ 388057 w 6345945"/>
              <a:gd name="connsiteY4" fmla="*/ 4476861 h 10283277"/>
              <a:gd name="connsiteX5" fmla="*/ 1916819 w 6345945"/>
              <a:gd name="connsiteY5" fmla="*/ 4651 h 10283277"/>
              <a:gd name="connsiteX0" fmla="*/ 1916819 w 6345945"/>
              <a:gd name="connsiteY0" fmla="*/ 4651 h 10091282"/>
              <a:gd name="connsiteX1" fmla="*/ 6345945 w 6345945"/>
              <a:gd name="connsiteY1" fmla="*/ 53493 h 10091282"/>
              <a:gd name="connsiteX2" fmla="*/ 6045908 w 6345945"/>
              <a:gd name="connsiteY2" fmla="*/ 10091282 h 10091282"/>
              <a:gd name="connsiteX3" fmla="*/ 2029529 w 6345945"/>
              <a:gd name="connsiteY3" fmla="*/ 10081354 h 10091282"/>
              <a:gd name="connsiteX4" fmla="*/ 388057 w 6345945"/>
              <a:gd name="connsiteY4" fmla="*/ 4476861 h 10091282"/>
              <a:gd name="connsiteX5" fmla="*/ 1916819 w 6345945"/>
              <a:gd name="connsiteY5" fmla="*/ 4651 h 10091282"/>
              <a:gd name="connsiteX0" fmla="*/ 1916819 w 6345945"/>
              <a:gd name="connsiteY0" fmla="*/ 4651 h 10188019"/>
              <a:gd name="connsiteX1" fmla="*/ 6345945 w 6345945"/>
              <a:gd name="connsiteY1" fmla="*/ 53493 h 10188019"/>
              <a:gd name="connsiteX2" fmla="*/ 6045908 w 6345945"/>
              <a:gd name="connsiteY2" fmla="*/ 10091282 h 10188019"/>
              <a:gd name="connsiteX3" fmla="*/ 2100967 w 6345945"/>
              <a:gd name="connsiteY3" fmla="*/ 10188019 h 10188019"/>
              <a:gd name="connsiteX4" fmla="*/ 388057 w 6345945"/>
              <a:gd name="connsiteY4" fmla="*/ 4476861 h 10188019"/>
              <a:gd name="connsiteX5" fmla="*/ 1916819 w 6345945"/>
              <a:gd name="connsiteY5" fmla="*/ 4651 h 10188019"/>
              <a:gd name="connsiteX0" fmla="*/ 1916819 w 6345945"/>
              <a:gd name="connsiteY0" fmla="*/ 4651 h 10188019"/>
              <a:gd name="connsiteX1" fmla="*/ 6345945 w 6345945"/>
              <a:gd name="connsiteY1" fmla="*/ 53493 h 10188019"/>
              <a:gd name="connsiteX2" fmla="*/ 6017333 w 6345945"/>
              <a:gd name="connsiteY2" fmla="*/ 10176613 h 10188019"/>
              <a:gd name="connsiteX3" fmla="*/ 2100967 w 6345945"/>
              <a:gd name="connsiteY3" fmla="*/ 10188019 h 10188019"/>
              <a:gd name="connsiteX4" fmla="*/ 388057 w 6345945"/>
              <a:gd name="connsiteY4" fmla="*/ 4476861 h 10188019"/>
              <a:gd name="connsiteX5" fmla="*/ 1916819 w 6345945"/>
              <a:gd name="connsiteY5" fmla="*/ 4651 h 10188019"/>
              <a:gd name="connsiteX0" fmla="*/ 1415780 w 6616431"/>
              <a:gd name="connsiteY0" fmla="*/ 783665 h 10135056"/>
              <a:gd name="connsiteX1" fmla="*/ 6616431 w 6616431"/>
              <a:gd name="connsiteY1" fmla="*/ 530 h 10135056"/>
              <a:gd name="connsiteX2" fmla="*/ 6287819 w 6616431"/>
              <a:gd name="connsiteY2" fmla="*/ 10123650 h 10135056"/>
              <a:gd name="connsiteX3" fmla="*/ 2371453 w 6616431"/>
              <a:gd name="connsiteY3" fmla="*/ 10135056 h 10135056"/>
              <a:gd name="connsiteX4" fmla="*/ 658543 w 6616431"/>
              <a:gd name="connsiteY4" fmla="*/ 4423898 h 10135056"/>
              <a:gd name="connsiteX5" fmla="*/ 1415780 w 6616431"/>
              <a:gd name="connsiteY5" fmla="*/ 783665 h 10135056"/>
              <a:gd name="connsiteX0" fmla="*/ 1243772 w 6444423"/>
              <a:gd name="connsiteY0" fmla="*/ 783665 h 10135056"/>
              <a:gd name="connsiteX1" fmla="*/ 6444423 w 6444423"/>
              <a:gd name="connsiteY1" fmla="*/ 530 h 10135056"/>
              <a:gd name="connsiteX2" fmla="*/ 6115811 w 6444423"/>
              <a:gd name="connsiteY2" fmla="*/ 10123650 h 10135056"/>
              <a:gd name="connsiteX3" fmla="*/ 2199445 w 6444423"/>
              <a:gd name="connsiteY3" fmla="*/ 10135056 h 10135056"/>
              <a:gd name="connsiteX4" fmla="*/ 486535 w 6444423"/>
              <a:gd name="connsiteY4" fmla="*/ 4423898 h 10135056"/>
              <a:gd name="connsiteX5" fmla="*/ 1243772 w 6444423"/>
              <a:gd name="connsiteY5" fmla="*/ 783665 h 10135056"/>
              <a:gd name="connsiteX0" fmla="*/ 1243772 w 6444423"/>
              <a:gd name="connsiteY0" fmla="*/ 788615 h 10140006"/>
              <a:gd name="connsiteX1" fmla="*/ 6444423 w 6444423"/>
              <a:gd name="connsiteY1" fmla="*/ 5480 h 10140006"/>
              <a:gd name="connsiteX2" fmla="*/ 6115811 w 6444423"/>
              <a:gd name="connsiteY2" fmla="*/ 10128600 h 10140006"/>
              <a:gd name="connsiteX3" fmla="*/ 2199445 w 6444423"/>
              <a:gd name="connsiteY3" fmla="*/ 10140006 h 10140006"/>
              <a:gd name="connsiteX4" fmla="*/ 486535 w 6444423"/>
              <a:gd name="connsiteY4" fmla="*/ 4428848 h 10140006"/>
              <a:gd name="connsiteX5" fmla="*/ 1243772 w 6444423"/>
              <a:gd name="connsiteY5" fmla="*/ 788615 h 10140006"/>
              <a:gd name="connsiteX0" fmla="*/ 1243772 w 6444423"/>
              <a:gd name="connsiteY0" fmla="*/ 822467 h 10173858"/>
              <a:gd name="connsiteX1" fmla="*/ 6444423 w 6444423"/>
              <a:gd name="connsiteY1" fmla="*/ 39332 h 10173858"/>
              <a:gd name="connsiteX2" fmla="*/ 6115811 w 6444423"/>
              <a:gd name="connsiteY2" fmla="*/ 10162452 h 10173858"/>
              <a:gd name="connsiteX3" fmla="*/ 2199445 w 6444423"/>
              <a:gd name="connsiteY3" fmla="*/ 10173858 h 10173858"/>
              <a:gd name="connsiteX4" fmla="*/ 486535 w 6444423"/>
              <a:gd name="connsiteY4" fmla="*/ 4462700 h 10173858"/>
              <a:gd name="connsiteX5" fmla="*/ 1243772 w 6444423"/>
              <a:gd name="connsiteY5" fmla="*/ 822467 h 10173858"/>
              <a:gd name="connsiteX0" fmla="*/ 1319143 w 6405494"/>
              <a:gd name="connsiteY0" fmla="*/ 710255 h 10232309"/>
              <a:gd name="connsiteX1" fmla="*/ 6405494 w 6405494"/>
              <a:gd name="connsiteY1" fmla="*/ 97783 h 10232309"/>
              <a:gd name="connsiteX2" fmla="*/ 6076882 w 6405494"/>
              <a:gd name="connsiteY2" fmla="*/ 10220903 h 10232309"/>
              <a:gd name="connsiteX3" fmla="*/ 2160516 w 6405494"/>
              <a:gd name="connsiteY3" fmla="*/ 10232309 h 10232309"/>
              <a:gd name="connsiteX4" fmla="*/ 447606 w 6405494"/>
              <a:gd name="connsiteY4" fmla="*/ 4521151 h 10232309"/>
              <a:gd name="connsiteX5" fmla="*/ 1319143 w 6405494"/>
              <a:gd name="connsiteY5" fmla="*/ 710255 h 10232309"/>
              <a:gd name="connsiteX0" fmla="*/ 1315330 w 6401681"/>
              <a:gd name="connsiteY0" fmla="*/ 710255 h 10232309"/>
              <a:gd name="connsiteX1" fmla="*/ 6401681 w 6401681"/>
              <a:gd name="connsiteY1" fmla="*/ 97783 h 10232309"/>
              <a:gd name="connsiteX2" fmla="*/ 6073069 w 6401681"/>
              <a:gd name="connsiteY2" fmla="*/ 10220903 h 10232309"/>
              <a:gd name="connsiteX3" fmla="*/ 2156703 w 6401681"/>
              <a:gd name="connsiteY3" fmla="*/ 10232309 h 10232309"/>
              <a:gd name="connsiteX4" fmla="*/ 443793 w 6401681"/>
              <a:gd name="connsiteY4" fmla="*/ 4521151 h 10232309"/>
              <a:gd name="connsiteX5" fmla="*/ 1315330 w 6401681"/>
              <a:gd name="connsiteY5" fmla="*/ 710255 h 10232309"/>
              <a:gd name="connsiteX0" fmla="*/ 1315330 w 6401681"/>
              <a:gd name="connsiteY0" fmla="*/ 617397 h 10139451"/>
              <a:gd name="connsiteX1" fmla="*/ 6401681 w 6401681"/>
              <a:gd name="connsiteY1" fmla="*/ 4925 h 10139451"/>
              <a:gd name="connsiteX2" fmla="*/ 6073069 w 6401681"/>
              <a:gd name="connsiteY2" fmla="*/ 10128045 h 10139451"/>
              <a:gd name="connsiteX3" fmla="*/ 2156703 w 6401681"/>
              <a:gd name="connsiteY3" fmla="*/ 10139451 h 10139451"/>
              <a:gd name="connsiteX4" fmla="*/ 443793 w 6401681"/>
              <a:gd name="connsiteY4" fmla="*/ 4428293 h 10139451"/>
              <a:gd name="connsiteX5" fmla="*/ 1315330 w 6401681"/>
              <a:gd name="connsiteY5" fmla="*/ 617397 h 10139451"/>
              <a:gd name="connsiteX0" fmla="*/ 1354719 w 6383920"/>
              <a:gd name="connsiteY0" fmla="*/ 597120 h 10140507"/>
              <a:gd name="connsiteX1" fmla="*/ 6383920 w 6383920"/>
              <a:gd name="connsiteY1" fmla="*/ 5981 h 10140507"/>
              <a:gd name="connsiteX2" fmla="*/ 6055308 w 6383920"/>
              <a:gd name="connsiteY2" fmla="*/ 10129101 h 10140507"/>
              <a:gd name="connsiteX3" fmla="*/ 2138942 w 6383920"/>
              <a:gd name="connsiteY3" fmla="*/ 10140507 h 10140507"/>
              <a:gd name="connsiteX4" fmla="*/ 426032 w 6383920"/>
              <a:gd name="connsiteY4" fmla="*/ 4429349 h 10140507"/>
              <a:gd name="connsiteX5" fmla="*/ 1354719 w 6383920"/>
              <a:gd name="connsiteY5" fmla="*/ 597120 h 10140507"/>
              <a:gd name="connsiteX0" fmla="*/ 1354719 w 6383920"/>
              <a:gd name="connsiteY0" fmla="*/ 1362866 h 10906253"/>
              <a:gd name="connsiteX1" fmla="*/ 4205161 w 6383920"/>
              <a:gd name="connsiteY1" fmla="*/ 773201 h 10906253"/>
              <a:gd name="connsiteX2" fmla="*/ 6383920 w 6383920"/>
              <a:gd name="connsiteY2" fmla="*/ 771727 h 10906253"/>
              <a:gd name="connsiteX3" fmla="*/ 6055308 w 6383920"/>
              <a:gd name="connsiteY3" fmla="*/ 10894847 h 10906253"/>
              <a:gd name="connsiteX4" fmla="*/ 2138942 w 6383920"/>
              <a:gd name="connsiteY4" fmla="*/ 10906253 h 10906253"/>
              <a:gd name="connsiteX5" fmla="*/ 426032 w 6383920"/>
              <a:gd name="connsiteY5" fmla="*/ 5195095 h 10906253"/>
              <a:gd name="connsiteX6" fmla="*/ 1354719 w 6383920"/>
              <a:gd name="connsiteY6" fmla="*/ 1362866 h 10906253"/>
              <a:gd name="connsiteX0" fmla="*/ 1354719 w 6383920"/>
              <a:gd name="connsiteY0" fmla="*/ 1362867 h 10906254"/>
              <a:gd name="connsiteX1" fmla="*/ 4205161 w 6383920"/>
              <a:gd name="connsiteY1" fmla="*/ 773202 h 10906254"/>
              <a:gd name="connsiteX2" fmla="*/ 6383920 w 6383920"/>
              <a:gd name="connsiteY2" fmla="*/ 771728 h 10906254"/>
              <a:gd name="connsiteX3" fmla="*/ 6055308 w 6383920"/>
              <a:gd name="connsiteY3" fmla="*/ 10894848 h 10906254"/>
              <a:gd name="connsiteX4" fmla="*/ 2138942 w 6383920"/>
              <a:gd name="connsiteY4" fmla="*/ 10906254 h 10906254"/>
              <a:gd name="connsiteX5" fmla="*/ 426032 w 6383920"/>
              <a:gd name="connsiteY5" fmla="*/ 5195096 h 10906254"/>
              <a:gd name="connsiteX6" fmla="*/ 1354719 w 6383920"/>
              <a:gd name="connsiteY6" fmla="*/ 1362867 h 10906254"/>
              <a:gd name="connsiteX0" fmla="*/ 1354719 w 6383920"/>
              <a:gd name="connsiteY0" fmla="*/ 1334008 h 10877395"/>
              <a:gd name="connsiteX1" fmla="*/ 4205161 w 6383920"/>
              <a:gd name="connsiteY1" fmla="*/ 744343 h 10877395"/>
              <a:gd name="connsiteX2" fmla="*/ 6383920 w 6383920"/>
              <a:gd name="connsiteY2" fmla="*/ 742869 h 10877395"/>
              <a:gd name="connsiteX3" fmla="*/ 6055308 w 6383920"/>
              <a:gd name="connsiteY3" fmla="*/ 10865989 h 10877395"/>
              <a:gd name="connsiteX4" fmla="*/ 2138942 w 6383920"/>
              <a:gd name="connsiteY4" fmla="*/ 10877395 h 10877395"/>
              <a:gd name="connsiteX5" fmla="*/ 426032 w 6383920"/>
              <a:gd name="connsiteY5" fmla="*/ 5166237 h 10877395"/>
              <a:gd name="connsiteX6" fmla="*/ 1354719 w 6383920"/>
              <a:gd name="connsiteY6" fmla="*/ 1334008 h 10877395"/>
              <a:gd name="connsiteX0" fmla="*/ 1354719 w 6383920"/>
              <a:gd name="connsiteY0" fmla="*/ 591200 h 10134587"/>
              <a:gd name="connsiteX1" fmla="*/ 4205161 w 6383920"/>
              <a:gd name="connsiteY1" fmla="*/ 1535 h 10134587"/>
              <a:gd name="connsiteX2" fmla="*/ 6383920 w 6383920"/>
              <a:gd name="connsiteY2" fmla="*/ 61 h 10134587"/>
              <a:gd name="connsiteX3" fmla="*/ 6055308 w 6383920"/>
              <a:gd name="connsiteY3" fmla="*/ 10123181 h 10134587"/>
              <a:gd name="connsiteX4" fmla="*/ 2138942 w 6383920"/>
              <a:gd name="connsiteY4" fmla="*/ 10134587 h 10134587"/>
              <a:gd name="connsiteX5" fmla="*/ 426032 w 6383920"/>
              <a:gd name="connsiteY5" fmla="*/ 4423429 h 10134587"/>
              <a:gd name="connsiteX6" fmla="*/ 1354719 w 6383920"/>
              <a:gd name="connsiteY6" fmla="*/ 591200 h 10134587"/>
              <a:gd name="connsiteX0" fmla="*/ 1438248 w 6467449"/>
              <a:gd name="connsiteY0" fmla="*/ 591200 h 10134587"/>
              <a:gd name="connsiteX1" fmla="*/ 4288690 w 6467449"/>
              <a:gd name="connsiteY1" fmla="*/ 1535 h 10134587"/>
              <a:gd name="connsiteX2" fmla="*/ 6467449 w 6467449"/>
              <a:gd name="connsiteY2" fmla="*/ 61 h 10134587"/>
              <a:gd name="connsiteX3" fmla="*/ 6138837 w 6467449"/>
              <a:gd name="connsiteY3" fmla="*/ 10123181 h 10134587"/>
              <a:gd name="connsiteX4" fmla="*/ 2222471 w 6467449"/>
              <a:gd name="connsiteY4" fmla="*/ 10134587 h 10134587"/>
              <a:gd name="connsiteX5" fmla="*/ 509561 w 6467449"/>
              <a:gd name="connsiteY5" fmla="*/ 4423429 h 10134587"/>
              <a:gd name="connsiteX6" fmla="*/ 45302 w 6467449"/>
              <a:gd name="connsiteY6" fmla="*/ 2476135 h 10134587"/>
              <a:gd name="connsiteX7" fmla="*/ 1438248 w 6467449"/>
              <a:gd name="connsiteY7" fmla="*/ 591200 h 10134587"/>
              <a:gd name="connsiteX0" fmla="*/ 1438248 w 6467449"/>
              <a:gd name="connsiteY0" fmla="*/ 591200 h 10134587"/>
              <a:gd name="connsiteX1" fmla="*/ 4288690 w 6467449"/>
              <a:gd name="connsiteY1" fmla="*/ 1535 h 10134587"/>
              <a:gd name="connsiteX2" fmla="*/ 6467449 w 6467449"/>
              <a:gd name="connsiteY2" fmla="*/ 61 h 10134587"/>
              <a:gd name="connsiteX3" fmla="*/ 6138837 w 6467449"/>
              <a:gd name="connsiteY3" fmla="*/ 10123181 h 10134587"/>
              <a:gd name="connsiteX4" fmla="*/ 2222471 w 6467449"/>
              <a:gd name="connsiteY4" fmla="*/ 10134587 h 10134587"/>
              <a:gd name="connsiteX5" fmla="*/ 509561 w 6467449"/>
              <a:gd name="connsiteY5" fmla="*/ 4423429 h 10134587"/>
              <a:gd name="connsiteX6" fmla="*/ 45302 w 6467449"/>
              <a:gd name="connsiteY6" fmla="*/ 2476135 h 10134587"/>
              <a:gd name="connsiteX7" fmla="*/ 1438248 w 6467449"/>
              <a:gd name="connsiteY7" fmla="*/ 591200 h 10134587"/>
              <a:gd name="connsiteX0" fmla="*/ 1438248 w 6467449"/>
              <a:gd name="connsiteY0" fmla="*/ 591200 h 10134587"/>
              <a:gd name="connsiteX1" fmla="*/ 4288690 w 6467449"/>
              <a:gd name="connsiteY1" fmla="*/ 1535 h 10134587"/>
              <a:gd name="connsiteX2" fmla="*/ 6467449 w 6467449"/>
              <a:gd name="connsiteY2" fmla="*/ 61 h 10134587"/>
              <a:gd name="connsiteX3" fmla="*/ 6138837 w 6467449"/>
              <a:gd name="connsiteY3" fmla="*/ 10123181 h 10134587"/>
              <a:gd name="connsiteX4" fmla="*/ 2222471 w 6467449"/>
              <a:gd name="connsiteY4" fmla="*/ 10134587 h 10134587"/>
              <a:gd name="connsiteX5" fmla="*/ 509561 w 6467449"/>
              <a:gd name="connsiteY5" fmla="*/ 4423429 h 10134587"/>
              <a:gd name="connsiteX6" fmla="*/ 45302 w 6467449"/>
              <a:gd name="connsiteY6" fmla="*/ 2476135 h 10134587"/>
              <a:gd name="connsiteX7" fmla="*/ 1438248 w 6467449"/>
              <a:gd name="connsiteY7" fmla="*/ 591200 h 10134587"/>
              <a:gd name="connsiteX0" fmla="*/ 1481110 w 6467449"/>
              <a:gd name="connsiteY0" fmla="*/ 612533 h 10134587"/>
              <a:gd name="connsiteX1" fmla="*/ 4288690 w 6467449"/>
              <a:gd name="connsiteY1" fmla="*/ 1535 h 10134587"/>
              <a:gd name="connsiteX2" fmla="*/ 6467449 w 6467449"/>
              <a:gd name="connsiteY2" fmla="*/ 61 h 10134587"/>
              <a:gd name="connsiteX3" fmla="*/ 6138837 w 6467449"/>
              <a:gd name="connsiteY3" fmla="*/ 10123181 h 10134587"/>
              <a:gd name="connsiteX4" fmla="*/ 2222471 w 6467449"/>
              <a:gd name="connsiteY4" fmla="*/ 10134587 h 10134587"/>
              <a:gd name="connsiteX5" fmla="*/ 509561 w 6467449"/>
              <a:gd name="connsiteY5" fmla="*/ 4423429 h 10134587"/>
              <a:gd name="connsiteX6" fmla="*/ 45302 w 6467449"/>
              <a:gd name="connsiteY6" fmla="*/ 2476135 h 10134587"/>
              <a:gd name="connsiteX7" fmla="*/ 1481110 w 6467449"/>
              <a:gd name="connsiteY7" fmla="*/ 612533 h 10134587"/>
              <a:gd name="connsiteX0" fmla="*/ 1481110 w 6467449"/>
              <a:gd name="connsiteY0" fmla="*/ 612533 h 10134587"/>
              <a:gd name="connsiteX1" fmla="*/ 4288690 w 6467449"/>
              <a:gd name="connsiteY1" fmla="*/ 1535 h 10134587"/>
              <a:gd name="connsiteX2" fmla="*/ 6467449 w 6467449"/>
              <a:gd name="connsiteY2" fmla="*/ 61 h 10134587"/>
              <a:gd name="connsiteX3" fmla="*/ 6138837 w 6467449"/>
              <a:gd name="connsiteY3" fmla="*/ 10123181 h 10134587"/>
              <a:gd name="connsiteX4" fmla="*/ 2222471 w 6467449"/>
              <a:gd name="connsiteY4" fmla="*/ 10134587 h 10134587"/>
              <a:gd name="connsiteX5" fmla="*/ 509561 w 6467449"/>
              <a:gd name="connsiteY5" fmla="*/ 4423429 h 10134587"/>
              <a:gd name="connsiteX6" fmla="*/ 45302 w 6467449"/>
              <a:gd name="connsiteY6" fmla="*/ 2476135 h 10134587"/>
              <a:gd name="connsiteX7" fmla="*/ 1481110 w 6467449"/>
              <a:gd name="connsiteY7" fmla="*/ 612533 h 10134587"/>
              <a:gd name="connsiteX0" fmla="*/ 1481110 w 6467449"/>
              <a:gd name="connsiteY0" fmla="*/ 615339 h 10137393"/>
              <a:gd name="connsiteX1" fmla="*/ 4288690 w 6467449"/>
              <a:gd name="connsiteY1" fmla="*/ 4341 h 10137393"/>
              <a:gd name="connsiteX2" fmla="*/ 6467449 w 6467449"/>
              <a:gd name="connsiteY2" fmla="*/ 2867 h 10137393"/>
              <a:gd name="connsiteX3" fmla="*/ 6138837 w 6467449"/>
              <a:gd name="connsiteY3" fmla="*/ 10125987 h 10137393"/>
              <a:gd name="connsiteX4" fmla="*/ 2222471 w 6467449"/>
              <a:gd name="connsiteY4" fmla="*/ 10137393 h 10137393"/>
              <a:gd name="connsiteX5" fmla="*/ 509561 w 6467449"/>
              <a:gd name="connsiteY5" fmla="*/ 4426235 h 10137393"/>
              <a:gd name="connsiteX6" fmla="*/ 45302 w 6467449"/>
              <a:gd name="connsiteY6" fmla="*/ 2478941 h 10137393"/>
              <a:gd name="connsiteX7" fmla="*/ 1481110 w 6467449"/>
              <a:gd name="connsiteY7" fmla="*/ 615339 h 10137393"/>
              <a:gd name="connsiteX0" fmla="*/ 1418439 w 6404778"/>
              <a:gd name="connsiteY0" fmla="*/ 615339 h 10137393"/>
              <a:gd name="connsiteX1" fmla="*/ 4226019 w 6404778"/>
              <a:gd name="connsiteY1" fmla="*/ 4341 h 10137393"/>
              <a:gd name="connsiteX2" fmla="*/ 6404778 w 6404778"/>
              <a:gd name="connsiteY2" fmla="*/ 2867 h 10137393"/>
              <a:gd name="connsiteX3" fmla="*/ 6076166 w 6404778"/>
              <a:gd name="connsiteY3" fmla="*/ 10125987 h 10137393"/>
              <a:gd name="connsiteX4" fmla="*/ 2159800 w 6404778"/>
              <a:gd name="connsiteY4" fmla="*/ 10137393 h 10137393"/>
              <a:gd name="connsiteX5" fmla="*/ 446890 w 6404778"/>
              <a:gd name="connsiteY5" fmla="*/ 4426235 h 10137393"/>
              <a:gd name="connsiteX6" fmla="*/ 54069 w 6404778"/>
              <a:gd name="connsiteY6" fmla="*/ 2350944 h 10137393"/>
              <a:gd name="connsiteX7" fmla="*/ 1418439 w 6404778"/>
              <a:gd name="connsiteY7" fmla="*/ 615339 h 10137393"/>
              <a:gd name="connsiteX0" fmla="*/ 1430745 w 6417084"/>
              <a:gd name="connsiteY0" fmla="*/ 615339 h 10137393"/>
              <a:gd name="connsiteX1" fmla="*/ 4238325 w 6417084"/>
              <a:gd name="connsiteY1" fmla="*/ 4341 h 10137393"/>
              <a:gd name="connsiteX2" fmla="*/ 6417084 w 6417084"/>
              <a:gd name="connsiteY2" fmla="*/ 2867 h 10137393"/>
              <a:gd name="connsiteX3" fmla="*/ 6088472 w 6417084"/>
              <a:gd name="connsiteY3" fmla="*/ 10125987 h 10137393"/>
              <a:gd name="connsiteX4" fmla="*/ 2172106 w 6417084"/>
              <a:gd name="connsiteY4" fmla="*/ 10137393 h 10137393"/>
              <a:gd name="connsiteX5" fmla="*/ 459196 w 6417084"/>
              <a:gd name="connsiteY5" fmla="*/ 4426235 h 10137393"/>
              <a:gd name="connsiteX6" fmla="*/ 52087 w 6417084"/>
              <a:gd name="connsiteY6" fmla="*/ 2350944 h 10137393"/>
              <a:gd name="connsiteX7" fmla="*/ 1430745 w 6417084"/>
              <a:gd name="connsiteY7" fmla="*/ 615339 h 10137393"/>
              <a:gd name="connsiteX0" fmla="*/ 1387521 w 6373860"/>
              <a:gd name="connsiteY0" fmla="*/ 615339 h 10137393"/>
              <a:gd name="connsiteX1" fmla="*/ 4195101 w 6373860"/>
              <a:gd name="connsiteY1" fmla="*/ 4341 h 10137393"/>
              <a:gd name="connsiteX2" fmla="*/ 6373860 w 6373860"/>
              <a:gd name="connsiteY2" fmla="*/ 2867 h 10137393"/>
              <a:gd name="connsiteX3" fmla="*/ 6045248 w 6373860"/>
              <a:gd name="connsiteY3" fmla="*/ 10125987 h 10137393"/>
              <a:gd name="connsiteX4" fmla="*/ 2128882 w 6373860"/>
              <a:gd name="connsiteY4" fmla="*/ 10137393 h 10137393"/>
              <a:gd name="connsiteX5" fmla="*/ 415972 w 6373860"/>
              <a:gd name="connsiteY5" fmla="*/ 4426235 h 10137393"/>
              <a:gd name="connsiteX6" fmla="*/ 8863 w 6373860"/>
              <a:gd name="connsiteY6" fmla="*/ 2350944 h 10137393"/>
              <a:gd name="connsiteX7" fmla="*/ 1387521 w 6373860"/>
              <a:gd name="connsiteY7" fmla="*/ 615339 h 10137393"/>
              <a:gd name="connsiteX0" fmla="*/ 1456137 w 6442476"/>
              <a:gd name="connsiteY0" fmla="*/ 615339 h 10137393"/>
              <a:gd name="connsiteX1" fmla="*/ 4263717 w 6442476"/>
              <a:gd name="connsiteY1" fmla="*/ 4341 h 10137393"/>
              <a:gd name="connsiteX2" fmla="*/ 6442476 w 6442476"/>
              <a:gd name="connsiteY2" fmla="*/ 2867 h 10137393"/>
              <a:gd name="connsiteX3" fmla="*/ 6113864 w 6442476"/>
              <a:gd name="connsiteY3" fmla="*/ 10125987 h 10137393"/>
              <a:gd name="connsiteX4" fmla="*/ 2197498 w 6442476"/>
              <a:gd name="connsiteY4" fmla="*/ 10137393 h 10137393"/>
              <a:gd name="connsiteX5" fmla="*/ 484588 w 6442476"/>
              <a:gd name="connsiteY5" fmla="*/ 4426235 h 10137393"/>
              <a:gd name="connsiteX6" fmla="*/ 6042 w 6442476"/>
              <a:gd name="connsiteY6" fmla="*/ 2372278 h 10137393"/>
              <a:gd name="connsiteX7" fmla="*/ 1456137 w 6442476"/>
              <a:gd name="connsiteY7" fmla="*/ 615339 h 10137393"/>
              <a:gd name="connsiteX0" fmla="*/ 1459867 w 6446206"/>
              <a:gd name="connsiteY0" fmla="*/ 615339 h 10137393"/>
              <a:gd name="connsiteX1" fmla="*/ 4267447 w 6446206"/>
              <a:gd name="connsiteY1" fmla="*/ 4341 h 10137393"/>
              <a:gd name="connsiteX2" fmla="*/ 6446206 w 6446206"/>
              <a:gd name="connsiteY2" fmla="*/ 2867 h 10137393"/>
              <a:gd name="connsiteX3" fmla="*/ 6117594 w 6446206"/>
              <a:gd name="connsiteY3" fmla="*/ 10125987 h 10137393"/>
              <a:gd name="connsiteX4" fmla="*/ 2201228 w 6446206"/>
              <a:gd name="connsiteY4" fmla="*/ 10137393 h 10137393"/>
              <a:gd name="connsiteX5" fmla="*/ 488318 w 6446206"/>
              <a:gd name="connsiteY5" fmla="*/ 4426235 h 10137393"/>
              <a:gd name="connsiteX6" fmla="*/ 9772 w 6446206"/>
              <a:gd name="connsiteY6" fmla="*/ 2372278 h 10137393"/>
              <a:gd name="connsiteX7" fmla="*/ 1459867 w 6446206"/>
              <a:gd name="connsiteY7" fmla="*/ 615339 h 10137393"/>
              <a:gd name="connsiteX0" fmla="*/ 1459867 w 6446206"/>
              <a:gd name="connsiteY0" fmla="*/ 615339 h 10137393"/>
              <a:gd name="connsiteX1" fmla="*/ 4267447 w 6446206"/>
              <a:gd name="connsiteY1" fmla="*/ 4341 h 10137393"/>
              <a:gd name="connsiteX2" fmla="*/ 6446206 w 6446206"/>
              <a:gd name="connsiteY2" fmla="*/ 2867 h 10137393"/>
              <a:gd name="connsiteX3" fmla="*/ 6117594 w 6446206"/>
              <a:gd name="connsiteY3" fmla="*/ 10125987 h 10137393"/>
              <a:gd name="connsiteX4" fmla="*/ 2201228 w 6446206"/>
              <a:gd name="connsiteY4" fmla="*/ 10137393 h 10137393"/>
              <a:gd name="connsiteX5" fmla="*/ 488318 w 6446206"/>
              <a:gd name="connsiteY5" fmla="*/ 4426235 h 10137393"/>
              <a:gd name="connsiteX6" fmla="*/ 9772 w 6446206"/>
              <a:gd name="connsiteY6" fmla="*/ 2372278 h 10137393"/>
              <a:gd name="connsiteX7" fmla="*/ 1459867 w 6446206"/>
              <a:gd name="connsiteY7" fmla="*/ 615339 h 10137393"/>
              <a:gd name="connsiteX0" fmla="*/ 1459867 w 6446206"/>
              <a:gd name="connsiteY0" fmla="*/ 615339 h 10137393"/>
              <a:gd name="connsiteX1" fmla="*/ 4267447 w 6446206"/>
              <a:gd name="connsiteY1" fmla="*/ 4341 h 10137393"/>
              <a:gd name="connsiteX2" fmla="*/ 6446206 w 6446206"/>
              <a:gd name="connsiteY2" fmla="*/ 2867 h 10137393"/>
              <a:gd name="connsiteX3" fmla="*/ 6117594 w 6446206"/>
              <a:gd name="connsiteY3" fmla="*/ 10125987 h 10137393"/>
              <a:gd name="connsiteX4" fmla="*/ 2201228 w 6446206"/>
              <a:gd name="connsiteY4" fmla="*/ 10137393 h 10137393"/>
              <a:gd name="connsiteX5" fmla="*/ 488318 w 6446206"/>
              <a:gd name="connsiteY5" fmla="*/ 4426235 h 10137393"/>
              <a:gd name="connsiteX6" fmla="*/ 9772 w 6446206"/>
              <a:gd name="connsiteY6" fmla="*/ 2372278 h 10137393"/>
              <a:gd name="connsiteX7" fmla="*/ 1459867 w 6446206"/>
              <a:gd name="connsiteY7" fmla="*/ 615339 h 10137393"/>
              <a:gd name="connsiteX0" fmla="*/ 1459867 w 6446206"/>
              <a:gd name="connsiteY0" fmla="*/ 615339 h 10137393"/>
              <a:gd name="connsiteX1" fmla="*/ 4267447 w 6446206"/>
              <a:gd name="connsiteY1" fmla="*/ 4341 h 10137393"/>
              <a:gd name="connsiteX2" fmla="*/ 6446206 w 6446206"/>
              <a:gd name="connsiteY2" fmla="*/ 2867 h 10137393"/>
              <a:gd name="connsiteX3" fmla="*/ 6117594 w 6446206"/>
              <a:gd name="connsiteY3" fmla="*/ 10125987 h 10137393"/>
              <a:gd name="connsiteX4" fmla="*/ 2201228 w 6446206"/>
              <a:gd name="connsiteY4" fmla="*/ 10137393 h 10137393"/>
              <a:gd name="connsiteX5" fmla="*/ 488318 w 6446206"/>
              <a:gd name="connsiteY5" fmla="*/ 4426235 h 10137393"/>
              <a:gd name="connsiteX6" fmla="*/ 9772 w 6446206"/>
              <a:gd name="connsiteY6" fmla="*/ 2372278 h 10137393"/>
              <a:gd name="connsiteX7" fmla="*/ 1459867 w 6446206"/>
              <a:gd name="connsiteY7" fmla="*/ 615339 h 10137393"/>
              <a:gd name="connsiteX0" fmla="*/ 1459867 w 6446206"/>
              <a:gd name="connsiteY0" fmla="*/ 615339 h 10137393"/>
              <a:gd name="connsiteX1" fmla="*/ 4267447 w 6446206"/>
              <a:gd name="connsiteY1" fmla="*/ 4341 h 10137393"/>
              <a:gd name="connsiteX2" fmla="*/ 6446206 w 6446206"/>
              <a:gd name="connsiteY2" fmla="*/ 2867 h 10137393"/>
              <a:gd name="connsiteX3" fmla="*/ 6117594 w 6446206"/>
              <a:gd name="connsiteY3" fmla="*/ 10125987 h 10137393"/>
              <a:gd name="connsiteX4" fmla="*/ 2201228 w 6446206"/>
              <a:gd name="connsiteY4" fmla="*/ 10137393 h 10137393"/>
              <a:gd name="connsiteX5" fmla="*/ 488318 w 6446206"/>
              <a:gd name="connsiteY5" fmla="*/ 4426235 h 10137393"/>
              <a:gd name="connsiteX6" fmla="*/ 9772 w 6446206"/>
              <a:gd name="connsiteY6" fmla="*/ 2372278 h 10137393"/>
              <a:gd name="connsiteX7" fmla="*/ 1459867 w 6446206"/>
              <a:gd name="connsiteY7" fmla="*/ 615339 h 10137393"/>
              <a:gd name="connsiteX0" fmla="*/ 1419012 w 6405351"/>
              <a:gd name="connsiteY0" fmla="*/ 615339 h 10137393"/>
              <a:gd name="connsiteX1" fmla="*/ 4226592 w 6405351"/>
              <a:gd name="connsiteY1" fmla="*/ 4341 h 10137393"/>
              <a:gd name="connsiteX2" fmla="*/ 6405351 w 6405351"/>
              <a:gd name="connsiteY2" fmla="*/ 2867 h 10137393"/>
              <a:gd name="connsiteX3" fmla="*/ 6076739 w 6405351"/>
              <a:gd name="connsiteY3" fmla="*/ 10125987 h 10137393"/>
              <a:gd name="connsiteX4" fmla="*/ 2160373 w 6405351"/>
              <a:gd name="connsiteY4" fmla="*/ 10137393 h 10137393"/>
              <a:gd name="connsiteX5" fmla="*/ 447463 w 6405351"/>
              <a:gd name="connsiteY5" fmla="*/ 4426235 h 10137393"/>
              <a:gd name="connsiteX6" fmla="*/ 11779 w 6405351"/>
              <a:gd name="connsiteY6" fmla="*/ 2414943 h 10137393"/>
              <a:gd name="connsiteX7" fmla="*/ 1419012 w 6405351"/>
              <a:gd name="connsiteY7" fmla="*/ 615339 h 10137393"/>
              <a:gd name="connsiteX0" fmla="*/ 1304712 w 6405351"/>
              <a:gd name="connsiteY0" fmla="*/ 676531 h 10134587"/>
              <a:gd name="connsiteX1" fmla="*/ 4226592 w 6405351"/>
              <a:gd name="connsiteY1" fmla="*/ 1535 h 10134587"/>
              <a:gd name="connsiteX2" fmla="*/ 6405351 w 6405351"/>
              <a:gd name="connsiteY2" fmla="*/ 61 h 10134587"/>
              <a:gd name="connsiteX3" fmla="*/ 6076739 w 6405351"/>
              <a:gd name="connsiteY3" fmla="*/ 10123181 h 10134587"/>
              <a:gd name="connsiteX4" fmla="*/ 2160373 w 6405351"/>
              <a:gd name="connsiteY4" fmla="*/ 10134587 h 10134587"/>
              <a:gd name="connsiteX5" fmla="*/ 447463 w 6405351"/>
              <a:gd name="connsiteY5" fmla="*/ 4423429 h 10134587"/>
              <a:gd name="connsiteX6" fmla="*/ 11779 w 6405351"/>
              <a:gd name="connsiteY6" fmla="*/ 2412137 h 10134587"/>
              <a:gd name="connsiteX7" fmla="*/ 1304712 w 6405351"/>
              <a:gd name="connsiteY7" fmla="*/ 676531 h 10134587"/>
              <a:gd name="connsiteX0" fmla="*/ 1345567 w 6446206"/>
              <a:gd name="connsiteY0" fmla="*/ 676531 h 10134587"/>
              <a:gd name="connsiteX1" fmla="*/ 4267447 w 6446206"/>
              <a:gd name="connsiteY1" fmla="*/ 1535 h 10134587"/>
              <a:gd name="connsiteX2" fmla="*/ 6446206 w 6446206"/>
              <a:gd name="connsiteY2" fmla="*/ 61 h 10134587"/>
              <a:gd name="connsiteX3" fmla="*/ 6117594 w 6446206"/>
              <a:gd name="connsiteY3" fmla="*/ 10123181 h 10134587"/>
              <a:gd name="connsiteX4" fmla="*/ 2201228 w 6446206"/>
              <a:gd name="connsiteY4" fmla="*/ 10134587 h 10134587"/>
              <a:gd name="connsiteX5" fmla="*/ 488318 w 6446206"/>
              <a:gd name="connsiteY5" fmla="*/ 4423429 h 10134587"/>
              <a:gd name="connsiteX6" fmla="*/ 9772 w 6446206"/>
              <a:gd name="connsiteY6" fmla="*/ 2433470 h 10134587"/>
              <a:gd name="connsiteX7" fmla="*/ 1345567 w 6446206"/>
              <a:gd name="connsiteY7" fmla="*/ 676531 h 10134587"/>
              <a:gd name="connsiteX0" fmla="*/ 1345567 w 6446206"/>
              <a:gd name="connsiteY0" fmla="*/ 685293 h 10143349"/>
              <a:gd name="connsiteX1" fmla="*/ 2081459 w 6446206"/>
              <a:gd name="connsiteY1" fmla="*/ 74299 h 10143349"/>
              <a:gd name="connsiteX2" fmla="*/ 4267447 w 6446206"/>
              <a:gd name="connsiteY2" fmla="*/ 10297 h 10143349"/>
              <a:gd name="connsiteX3" fmla="*/ 6446206 w 6446206"/>
              <a:gd name="connsiteY3" fmla="*/ 8823 h 10143349"/>
              <a:gd name="connsiteX4" fmla="*/ 6117594 w 6446206"/>
              <a:gd name="connsiteY4" fmla="*/ 10131943 h 10143349"/>
              <a:gd name="connsiteX5" fmla="*/ 2201228 w 6446206"/>
              <a:gd name="connsiteY5" fmla="*/ 10143349 h 10143349"/>
              <a:gd name="connsiteX6" fmla="*/ 488318 w 6446206"/>
              <a:gd name="connsiteY6" fmla="*/ 4432191 h 10143349"/>
              <a:gd name="connsiteX7" fmla="*/ 9772 w 6446206"/>
              <a:gd name="connsiteY7" fmla="*/ 2442232 h 10143349"/>
              <a:gd name="connsiteX8" fmla="*/ 1345567 w 6446206"/>
              <a:gd name="connsiteY8" fmla="*/ 685293 h 10143349"/>
              <a:gd name="connsiteX0" fmla="*/ 1345567 w 6446206"/>
              <a:gd name="connsiteY0" fmla="*/ 685293 h 10143349"/>
              <a:gd name="connsiteX1" fmla="*/ 2081459 w 6446206"/>
              <a:gd name="connsiteY1" fmla="*/ 74299 h 10143349"/>
              <a:gd name="connsiteX2" fmla="*/ 4267447 w 6446206"/>
              <a:gd name="connsiteY2" fmla="*/ 10297 h 10143349"/>
              <a:gd name="connsiteX3" fmla="*/ 6446206 w 6446206"/>
              <a:gd name="connsiteY3" fmla="*/ 8823 h 10143349"/>
              <a:gd name="connsiteX4" fmla="*/ 6117594 w 6446206"/>
              <a:gd name="connsiteY4" fmla="*/ 10131943 h 10143349"/>
              <a:gd name="connsiteX5" fmla="*/ 2201228 w 6446206"/>
              <a:gd name="connsiteY5" fmla="*/ 10143349 h 10143349"/>
              <a:gd name="connsiteX6" fmla="*/ 488318 w 6446206"/>
              <a:gd name="connsiteY6" fmla="*/ 4432191 h 10143349"/>
              <a:gd name="connsiteX7" fmla="*/ 9772 w 6446206"/>
              <a:gd name="connsiteY7" fmla="*/ 2442232 h 10143349"/>
              <a:gd name="connsiteX8" fmla="*/ 1345567 w 6446206"/>
              <a:gd name="connsiteY8" fmla="*/ 685293 h 10143349"/>
              <a:gd name="connsiteX0" fmla="*/ 1345567 w 6446206"/>
              <a:gd name="connsiteY0" fmla="*/ 741292 h 10199348"/>
              <a:gd name="connsiteX1" fmla="*/ 2010022 w 6446206"/>
              <a:gd name="connsiteY1" fmla="*/ 44965 h 10199348"/>
              <a:gd name="connsiteX2" fmla="*/ 4267447 w 6446206"/>
              <a:gd name="connsiteY2" fmla="*/ 66296 h 10199348"/>
              <a:gd name="connsiteX3" fmla="*/ 6446206 w 6446206"/>
              <a:gd name="connsiteY3" fmla="*/ 64822 h 10199348"/>
              <a:gd name="connsiteX4" fmla="*/ 6117594 w 6446206"/>
              <a:gd name="connsiteY4" fmla="*/ 10187942 h 10199348"/>
              <a:gd name="connsiteX5" fmla="*/ 2201228 w 6446206"/>
              <a:gd name="connsiteY5" fmla="*/ 10199348 h 10199348"/>
              <a:gd name="connsiteX6" fmla="*/ 488318 w 6446206"/>
              <a:gd name="connsiteY6" fmla="*/ 4488190 h 10199348"/>
              <a:gd name="connsiteX7" fmla="*/ 9772 w 6446206"/>
              <a:gd name="connsiteY7" fmla="*/ 2498231 h 10199348"/>
              <a:gd name="connsiteX8" fmla="*/ 1345567 w 6446206"/>
              <a:gd name="connsiteY8" fmla="*/ 741292 h 10199348"/>
              <a:gd name="connsiteX0" fmla="*/ 1345567 w 6446206"/>
              <a:gd name="connsiteY0" fmla="*/ 699155 h 10157211"/>
              <a:gd name="connsiteX1" fmla="*/ 2010022 w 6446206"/>
              <a:gd name="connsiteY1" fmla="*/ 2828 h 10157211"/>
              <a:gd name="connsiteX2" fmla="*/ 4267447 w 6446206"/>
              <a:gd name="connsiteY2" fmla="*/ 24159 h 10157211"/>
              <a:gd name="connsiteX3" fmla="*/ 6446206 w 6446206"/>
              <a:gd name="connsiteY3" fmla="*/ 22685 h 10157211"/>
              <a:gd name="connsiteX4" fmla="*/ 6117594 w 6446206"/>
              <a:gd name="connsiteY4" fmla="*/ 10145805 h 10157211"/>
              <a:gd name="connsiteX5" fmla="*/ 2201228 w 6446206"/>
              <a:gd name="connsiteY5" fmla="*/ 10157211 h 10157211"/>
              <a:gd name="connsiteX6" fmla="*/ 488318 w 6446206"/>
              <a:gd name="connsiteY6" fmla="*/ 4446053 h 10157211"/>
              <a:gd name="connsiteX7" fmla="*/ 9772 w 6446206"/>
              <a:gd name="connsiteY7" fmla="*/ 2456094 h 10157211"/>
              <a:gd name="connsiteX8" fmla="*/ 1345567 w 6446206"/>
              <a:gd name="connsiteY8" fmla="*/ 699155 h 10157211"/>
              <a:gd name="connsiteX0" fmla="*/ 1345567 w 6446206"/>
              <a:gd name="connsiteY0" fmla="*/ 699155 h 10157211"/>
              <a:gd name="connsiteX1" fmla="*/ 2010022 w 6446206"/>
              <a:gd name="connsiteY1" fmla="*/ 2828 h 10157211"/>
              <a:gd name="connsiteX2" fmla="*/ 4267447 w 6446206"/>
              <a:gd name="connsiteY2" fmla="*/ 24159 h 10157211"/>
              <a:gd name="connsiteX3" fmla="*/ 6446206 w 6446206"/>
              <a:gd name="connsiteY3" fmla="*/ 22685 h 10157211"/>
              <a:gd name="connsiteX4" fmla="*/ 6117594 w 6446206"/>
              <a:gd name="connsiteY4" fmla="*/ 10145805 h 10157211"/>
              <a:gd name="connsiteX5" fmla="*/ 2201228 w 6446206"/>
              <a:gd name="connsiteY5" fmla="*/ 10157211 h 10157211"/>
              <a:gd name="connsiteX6" fmla="*/ 488318 w 6446206"/>
              <a:gd name="connsiteY6" fmla="*/ 4446053 h 10157211"/>
              <a:gd name="connsiteX7" fmla="*/ 9772 w 6446206"/>
              <a:gd name="connsiteY7" fmla="*/ 2456094 h 10157211"/>
              <a:gd name="connsiteX8" fmla="*/ 1345567 w 6446206"/>
              <a:gd name="connsiteY8" fmla="*/ 699155 h 10157211"/>
              <a:gd name="connsiteX0" fmla="*/ 1345567 w 6446206"/>
              <a:gd name="connsiteY0" fmla="*/ 699155 h 10157211"/>
              <a:gd name="connsiteX1" fmla="*/ 2010022 w 6446206"/>
              <a:gd name="connsiteY1" fmla="*/ 2828 h 10157211"/>
              <a:gd name="connsiteX2" fmla="*/ 4267447 w 6446206"/>
              <a:gd name="connsiteY2" fmla="*/ 24159 h 10157211"/>
              <a:gd name="connsiteX3" fmla="*/ 6446206 w 6446206"/>
              <a:gd name="connsiteY3" fmla="*/ 22685 h 10157211"/>
              <a:gd name="connsiteX4" fmla="*/ 6117594 w 6446206"/>
              <a:gd name="connsiteY4" fmla="*/ 10145805 h 10157211"/>
              <a:gd name="connsiteX5" fmla="*/ 2201228 w 6446206"/>
              <a:gd name="connsiteY5" fmla="*/ 10157211 h 10157211"/>
              <a:gd name="connsiteX6" fmla="*/ 488318 w 6446206"/>
              <a:gd name="connsiteY6" fmla="*/ 4446053 h 10157211"/>
              <a:gd name="connsiteX7" fmla="*/ 9772 w 6446206"/>
              <a:gd name="connsiteY7" fmla="*/ 2456094 h 10157211"/>
              <a:gd name="connsiteX8" fmla="*/ 1345567 w 6446206"/>
              <a:gd name="connsiteY8" fmla="*/ 699155 h 10157211"/>
              <a:gd name="connsiteX0" fmla="*/ 1345567 w 6446206"/>
              <a:gd name="connsiteY0" fmla="*/ 699155 h 10168836"/>
              <a:gd name="connsiteX1" fmla="*/ 2010022 w 6446206"/>
              <a:gd name="connsiteY1" fmla="*/ 2828 h 10168836"/>
              <a:gd name="connsiteX2" fmla="*/ 4267447 w 6446206"/>
              <a:gd name="connsiteY2" fmla="*/ 24159 h 10168836"/>
              <a:gd name="connsiteX3" fmla="*/ 6446206 w 6446206"/>
              <a:gd name="connsiteY3" fmla="*/ 22685 h 10168836"/>
              <a:gd name="connsiteX4" fmla="*/ 6117594 w 6446206"/>
              <a:gd name="connsiteY4" fmla="*/ 10145805 h 10168836"/>
              <a:gd name="connsiteX5" fmla="*/ 2201228 w 6446206"/>
              <a:gd name="connsiteY5" fmla="*/ 10157211 h 10168836"/>
              <a:gd name="connsiteX6" fmla="*/ 488318 w 6446206"/>
              <a:gd name="connsiteY6" fmla="*/ 4446053 h 10168836"/>
              <a:gd name="connsiteX7" fmla="*/ 9772 w 6446206"/>
              <a:gd name="connsiteY7" fmla="*/ 2456094 h 10168836"/>
              <a:gd name="connsiteX8" fmla="*/ 1345567 w 6446206"/>
              <a:gd name="connsiteY8" fmla="*/ 699155 h 10168836"/>
              <a:gd name="connsiteX0" fmla="*/ 1345567 w 6446206"/>
              <a:gd name="connsiteY0" fmla="*/ 699155 h 10159655"/>
              <a:gd name="connsiteX1" fmla="*/ 2010022 w 6446206"/>
              <a:gd name="connsiteY1" fmla="*/ 2828 h 10159655"/>
              <a:gd name="connsiteX2" fmla="*/ 4267447 w 6446206"/>
              <a:gd name="connsiteY2" fmla="*/ 24159 h 10159655"/>
              <a:gd name="connsiteX3" fmla="*/ 6446206 w 6446206"/>
              <a:gd name="connsiteY3" fmla="*/ 22685 h 10159655"/>
              <a:gd name="connsiteX4" fmla="*/ 6117594 w 6446206"/>
              <a:gd name="connsiteY4" fmla="*/ 10145805 h 10159655"/>
              <a:gd name="connsiteX5" fmla="*/ 2201228 w 6446206"/>
              <a:gd name="connsiteY5" fmla="*/ 10157211 h 10159655"/>
              <a:gd name="connsiteX6" fmla="*/ 488318 w 6446206"/>
              <a:gd name="connsiteY6" fmla="*/ 4446053 h 10159655"/>
              <a:gd name="connsiteX7" fmla="*/ 9772 w 6446206"/>
              <a:gd name="connsiteY7" fmla="*/ 2456094 h 10159655"/>
              <a:gd name="connsiteX8" fmla="*/ 1345567 w 6446206"/>
              <a:gd name="connsiteY8" fmla="*/ 699155 h 10159655"/>
              <a:gd name="connsiteX0" fmla="*/ 1345567 w 6446206"/>
              <a:gd name="connsiteY0" fmla="*/ 699155 h 10175657"/>
              <a:gd name="connsiteX1" fmla="*/ 2010022 w 6446206"/>
              <a:gd name="connsiteY1" fmla="*/ 2828 h 10175657"/>
              <a:gd name="connsiteX2" fmla="*/ 4267447 w 6446206"/>
              <a:gd name="connsiteY2" fmla="*/ 24159 h 10175657"/>
              <a:gd name="connsiteX3" fmla="*/ 6446206 w 6446206"/>
              <a:gd name="connsiteY3" fmla="*/ 22685 h 10175657"/>
              <a:gd name="connsiteX4" fmla="*/ 6338417 w 6446206"/>
              <a:gd name="connsiteY4" fmla="*/ 10167137 h 10175657"/>
              <a:gd name="connsiteX5" fmla="*/ 2201228 w 6446206"/>
              <a:gd name="connsiteY5" fmla="*/ 10157211 h 10175657"/>
              <a:gd name="connsiteX6" fmla="*/ 488318 w 6446206"/>
              <a:gd name="connsiteY6" fmla="*/ 4446053 h 10175657"/>
              <a:gd name="connsiteX7" fmla="*/ 9772 w 6446206"/>
              <a:gd name="connsiteY7" fmla="*/ 2456094 h 10175657"/>
              <a:gd name="connsiteX8" fmla="*/ 1345567 w 6446206"/>
              <a:gd name="connsiteY8" fmla="*/ 699155 h 10175657"/>
              <a:gd name="connsiteX0" fmla="*/ 1345567 w 6446206"/>
              <a:gd name="connsiteY0" fmla="*/ 699155 h 10175657"/>
              <a:gd name="connsiteX1" fmla="*/ 2010022 w 6446206"/>
              <a:gd name="connsiteY1" fmla="*/ 2828 h 10175657"/>
              <a:gd name="connsiteX2" fmla="*/ 4267447 w 6446206"/>
              <a:gd name="connsiteY2" fmla="*/ 24159 h 10175657"/>
              <a:gd name="connsiteX3" fmla="*/ 6446206 w 6446206"/>
              <a:gd name="connsiteY3" fmla="*/ 22685 h 10175657"/>
              <a:gd name="connsiteX4" fmla="*/ 6196460 w 6446206"/>
              <a:gd name="connsiteY4" fmla="*/ 10167137 h 10175657"/>
              <a:gd name="connsiteX5" fmla="*/ 2201228 w 6446206"/>
              <a:gd name="connsiteY5" fmla="*/ 10157211 h 10175657"/>
              <a:gd name="connsiteX6" fmla="*/ 488318 w 6446206"/>
              <a:gd name="connsiteY6" fmla="*/ 4446053 h 10175657"/>
              <a:gd name="connsiteX7" fmla="*/ 9772 w 6446206"/>
              <a:gd name="connsiteY7" fmla="*/ 2456094 h 10175657"/>
              <a:gd name="connsiteX8" fmla="*/ 1345567 w 6446206"/>
              <a:gd name="connsiteY8" fmla="*/ 699155 h 10175657"/>
              <a:gd name="connsiteX0" fmla="*/ 1345567 w 6446206"/>
              <a:gd name="connsiteY0" fmla="*/ 699155 h 10159655"/>
              <a:gd name="connsiteX1" fmla="*/ 2010022 w 6446206"/>
              <a:gd name="connsiteY1" fmla="*/ 2828 h 10159655"/>
              <a:gd name="connsiteX2" fmla="*/ 4267447 w 6446206"/>
              <a:gd name="connsiteY2" fmla="*/ 24159 h 10159655"/>
              <a:gd name="connsiteX3" fmla="*/ 6446206 w 6446206"/>
              <a:gd name="connsiteY3" fmla="*/ 22685 h 10159655"/>
              <a:gd name="connsiteX4" fmla="*/ 6275326 w 6446206"/>
              <a:gd name="connsiteY4" fmla="*/ 10145805 h 10159655"/>
              <a:gd name="connsiteX5" fmla="*/ 2201228 w 6446206"/>
              <a:gd name="connsiteY5" fmla="*/ 10157211 h 10159655"/>
              <a:gd name="connsiteX6" fmla="*/ 488318 w 6446206"/>
              <a:gd name="connsiteY6" fmla="*/ 4446053 h 10159655"/>
              <a:gd name="connsiteX7" fmla="*/ 9772 w 6446206"/>
              <a:gd name="connsiteY7" fmla="*/ 2456094 h 10159655"/>
              <a:gd name="connsiteX8" fmla="*/ 1345567 w 6446206"/>
              <a:gd name="connsiteY8" fmla="*/ 699155 h 10159655"/>
              <a:gd name="connsiteX0" fmla="*/ 1345567 w 6446206"/>
              <a:gd name="connsiteY0" fmla="*/ 699155 h 10159655"/>
              <a:gd name="connsiteX1" fmla="*/ 2010022 w 6446206"/>
              <a:gd name="connsiteY1" fmla="*/ 2828 h 10159655"/>
              <a:gd name="connsiteX2" fmla="*/ 4267447 w 6446206"/>
              <a:gd name="connsiteY2" fmla="*/ 24159 h 10159655"/>
              <a:gd name="connsiteX3" fmla="*/ 6446206 w 6446206"/>
              <a:gd name="connsiteY3" fmla="*/ 22685 h 10159655"/>
              <a:gd name="connsiteX4" fmla="*/ 6275326 w 6446206"/>
              <a:gd name="connsiteY4" fmla="*/ 10145805 h 10159655"/>
              <a:gd name="connsiteX5" fmla="*/ 2201228 w 6446206"/>
              <a:gd name="connsiteY5" fmla="*/ 10157211 h 10159655"/>
              <a:gd name="connsiteX6" fmla="*/ 488318 w 6446206"/>
              <a:gd name="connsiteY6" fmla="*/ 4446053 h 10159655"/>
              <a:gd name="connsiteX7" fmla="*/ 9772 w 6446206"/>
              <a:gd name="connsiteY7" fmla="*/ 2456094 h 10159655"/>
              <a:gd name="connsiteX8" fmla="*/ 1345567 w 6446206"/>
              <a:gd name="connsiteY8" fmla="*/ 699155 h 10159655"/>
              <a:gd name="connsiteX0" fmla="*/ 1345567 w 6452832"/>
              <a:gd name="connsiteY0" fmla="*/ 699155 h 10157211"/>
              <a:gd name="connsiteX1" fmla="*/ 2010022 w 6452832"/>
              <a:gd name="connsiteY1" fmla="*/ 2828 h 10157211"/>
              <a:gd name="connsiteX2" fmla="*/ 4267447 w 6452832"/>
              <a:gd name="connsiteY2" fmla="*/ 24159 h 10157211"/>
              <a:gd name="connsiteX3" fmla="*/ 6446206 w 6452832"/>
              <a:gd name="connsiteY3" fmla="*/ 22685 h 10157211"/>
              <a:gd name="connsiteX4" fmla="*/ 6382664 w 6452832"/>
              <a:gd name="connsiteY4" fmla="*/ 10124670 h 10157211"/>
              <a:gd name="connsiteX5" fmla="*/ 2201228 w 6452832"/>
              <a:gd name="connsiteY5" fmla="*/ 10157211 h 10157211"/>
              <a:gd name="connsiteX6" fmla="*/ 488318 w 6452832"/>
              <a:gd name="connsiteY6" fmla="*/ 4446053 h 10157211"/>
              <a:gd name="connsiteX7" fmla="*/ 9772 w 6452832"/>
              <a:gd name="connsiteY7" fmla="*/ 2456094 h 10157211"/>
              <a:gd name="connsiteX8" fmla="*/ 1345567 w 6452832"/>
              <a:gd name="connsiteY8" fmla="*/ 699155 h 10157211"/>
              <a:gd name="connsiteX0" fmla="*/ 1345567 w 6526181"/>
              <a:gd name="connsiteY0" fmla="*/ 699155 h 10157211"/>
              <a:gd name="connsiteX1" fmla="*/ 2010022 w 6526181"/>
              <a:gd name="connsiteY1" fmla="*/ 2828 h 10157211"/>
              <a:gd name="connsiteX2" fmla="*/ 4267447 w 6526181"/>
              <a:gd name="connsiteY2" fmla="*/ 24159 h 10157211"/>
              <a:gd name="connsiteX3" fmla="*/ 6446206 w 6526181"/>
              <a:gd name="connsiteY3" fmla="*/ 22685 h 10157211"/>
              <a:gd name="connsiteX4" fmla="*/ 6472113 w 6526181"/>
              <a:gd name="connsiteY4" fmla="*/ 10103533 h 10157211"/>
              <a:gd name="connsiteX5" fmla="*/ 2201228 w 6526181"/>
              <a:gd name="connsiteY5" fmla="*/ 10157211 h 10157211"/>
              <a:gd name="connsiteX6" fmla="*/ 488318 w 6526181"/>
              <a:gd name="connsiteY6" fmla="*/ 4446053 h 10157211"/>
              <a:gd name="connsiteX7" fmla="*/ 9772 w 6526181"/>
              <a:gd name="connsiteY7" fmla="*/ 2456094 h 10157211"/>
              <a:gd name="connsiteX8" fmla="*/ 1345567 w 6526181"/>
              <a:gd name="connsiteY8" fmla="*/ 699155 h 10157211"/>
              <a:gd name="connsiteX0" fmla="*/ 1345567 w 6497905"/>
              <a:gd name="connsiteY0" fmla="*/ 699155 h 10157211"/>
              <a:gd name="connsiteX1" fmla="*/ 2010022 w 6497905"/>
              <a:gd name="connsiteY1" fmla="*/ 2828 h 10157211"/>
              <a:gd name="connsiteX2" fmla="*/ 4267447 w 6497905"/>
              <a:gd name="connsiteY2" fmla="*/ 24159 h 10157211"/>
              <a:gd name="connsiteX3" fmla="*/ 6446206 w 6497905"/>
              <a:gd name="connsiteY3" fmla="*/ 22685 h 10157211"/>
              <a:gd name="connsiteX4" fmla="*/ 6472113 w 6497905"/>
              <a:gd name="connsiteY4" fmla="*/ 10103533 h 10157211"/>
              <a:gd name="connsiteX5" fmla="*/ 2201228 w 6497905"/>
              <a:gd name="connsiteY5" fmla="*/ 10157211 h 10157211"/>
              <a:gd name="connsiteX6" fmla="*/ 488318 w 6497905"/>
              <a:gd name="connsiteY6" fmla="*/ 4446053 h 10157211"/>
              <a:gd name="connsiteX7" fmla="*/ 9772 w 6497905"/>
              <a:gd name="connsiteY7" fmla="*/ 2456094 h 10157211"/>
              <a:gd name="connsiteX8" fmla="*/ 1345567 w 6497905"/>
              <a:gd name="connsiteY8" fmla="*/ 699155 h 10157211"/>
              <a:gd name="connsiteX0" fmla="*/ 1345567 w 6499689"/>
              <a:gd name="connsiteY0" fmla="*/ 699155 h 10157211"/>
              <a:gd name="connsiteX1" fmla="*/ 2010022 w 6499689"/>
              <a:gd name="connsiteY1" fmla="*/ 2828 h 10157211"/>
              <a:gd name="connsiteX2" fmla="*/ 4267447 w 6499689"/>
              <a:gd name="connsiteY2" fmla="*/ 24159 h 10157211"/>
              <a:gd name="connsiteX3" fmla="*/ 6464097 w 6499689"/>
              <a:gd name="connsiteY3" fmla="*/ 22686 h 10157211"/>
              <a:gd name="connsiteX4" fmla="*/ 6472113 w 6499689"/>
              <a:gd name="connsiteY4" fmla="*/ 10103533 h 10157211"/>
              <a:gd name="connsiteX5" fmla="*/ 2201228 w 6499689"/>
              <a:gd name="connsiteY5" fmla="*/ 10157211 h 10157211"/>
              <a:gd name="connsiteX6" fmla="*/ 488318 w 6499689"/>
              <a:gd name="connsiteY6" fmla="*/ 4446053 h 10157211"/>
              <a:gd name="connsiteX7" fmla="*/ 9772 w 6499689"/>
              <a:gd name="connsiteY7" fmla="*/ 2456094 h 10157211"/>
              <a:gd name="connsiteX8" fmla="*/ 1345567 w 6499689"/>
              <a:gd name="connsiteY8" fmla="*/ 699155 h 10157211"/>
              <a:gd name="connsiteX0" fmla="*/ 1345567 w 6512032"/>
              <a:gd name="connsiteY0" fmla="*/ 699155 h 10157211"/>
              <a:gd name="connsiteX1" fmla="*/ 2010022 w 6512032"/>
              <a:gd name="connsiteY1" fmla="*/ 2828 h 10157211"/>
              <a:gd name="connsiteX2" fmla="*/ 4267447 w 6512032"/>
              <a:gd name="connsiteY2" fmla="*/ 24159 h 10157211"/>
              <a:gd name="connsiteX3" fmla="*/ 6464097 w 6512032"/>
              <a:gd name="connsiteY3" fmla="*/ 22686 h 10157211"/>
              <a:gd name="connsiteX4" fmla="*/ 6472113 w 6512032"/>
              <a:gd name="connsiteY4" fmla="*/ 10103533 h 10157211"/>
              <a:gd name="connsiteX5" fmla="*/ 2201228 w 6512032"/>
              <a:gd name="connsiteY5" fmla="*/ 10157211 h 10157211"/>
              <a:gd name="connsiteX6" fmla="*/ 488318 w 6512032"/>
              <a:gd name="connsiteY6" fmla="*/ 4446053 h 10157211"/>
              <a:gd name="connsiteX7" fmla="*/ 9772 w 6512032"/>
              <a:gd name="connsiteY7" fmla="*/ 2456094 h 10157211"/>
              <a:gd name="connsiteX8" fmla="*/ 1345567 w 6512032"/>
              <a:gd name="connsiteY8" fmla="*/ 699155 h 10157211"/>
              <a:gd name="connsiteX0" fmla="*/ 1600681 w 6767146"/>
              <a:gd name="connsiteY0" fmla="*/ 699155 h 10157211"/>
              <a:gd name="connsiteX1" fmla="*/ 2265136 w 6767146"/>
              <a:gd name="connsiteY1" fmla="*/ 2828 h 10157211"/>
              <a:gd name="connsiteX2" fmla="*/ 4522561 w 6767146"/>
              <a:gd name="connsiteY2" fmla="*/ 24159 h 10157211"/>
              <a:gd name="connsiteX3" fmla="*/ 6719211 w 6767146"/>
              <a:gd name="connsiteY3" fmla="*/ 22686 h 10157211"/>
              <a:gd name="connsiteX4" fmla="*/ 6727227 w 6767146"/>
              <a:gd name="connsiteY4" fmla="*/ 10103533 h 10157211"/>
              <a:gd name="connsiteX5" fmla="*/ 2456342 w 6767146"/>
              <a:gd name="connsiteY5" fmla="*/ 10157211 h 10157211"/>
              <a:gd name="connsiteX6" fmla="*/ 743432 w 6767146"/>
              <a:gd name="connsiteY6" fmla="*/ 4446053 h 10157211"/>
              <a:gd name="connsiteX7" fmla="*/ 4671 w 6767146"/>
              <a:gd name="connsiteY7" fmla="*/ 2234940 h 10157211"/>
              <a:gd name="connsiteX8" fmla="*/ 1600681 w 6767146"/>
              <a:gd name="connsiteY8" fmla="*/ 699155 h 10157211"/>
              <a:gd name="connsiteX0" fmla="*/ 1600681 w 6767146"/>
              <a:gd name="connsiteY0" fmla="*/ 699155 h 10157211"/>
              <a:gd name="connsiteX1" fmla="*/ 2265136 w 6767146"/>
              <a:gd name="connsiteY1" fmla="*/ 2828 h 10157211"/>
              <a:gd name="connsiteX2" fmla="*/ 4522561 w 6767146"/>
              <a:gd name="connsiteY2" fmla="*/ 24159 h 10157211"/>
              <a:gd name="connsiteX3" fmla="*/ 6719211 w 6767146"/>
              <a:gd name="connsiteY3" fmla="*/ 22686 h 10157211"/>
              <a:gd name="connsiteX4" fmla="*/ 6727227 w 6767146"/>
              <a:gd name="connsiteY4" fmla="*/ 10103533 h 10157211"/>
              <a:gd name="connsiteX5" fmla="*/ 2456342 w 6767146"/>
              <a:gd name="connsiteY5" fmla="*/ 10157211 h 10157211"/>
              <a:gd name="connsiteX6" fmla="*/ 743432 w 6767146"/>
              <a:gd name="connsiteY6" fmla="*/ 4446053 h 10157211"/>
              <a:gd name="connsiteX7" fmla="*/ 4671 w 6767146"/>
              <a:gd name="connsiteY7" fmla="*/ 2234940 h 10157211"/>
              <a:gd name="connsiteX8" fmla="*/ 1600681 w 6767146"/>
              <a:gd name="connsiteY8" fmla="*/ 699155 h 10157211"/>
              <a:gd name="connsiteX0" fmla="*/ 1661461 w 6827926"/>
              <a:gd name="connsiteY0" fmla="*/ 699155 h 10157211"/>
              <a:gd name="connsiteX1" fmla="*/ 2325916 w 6827926"/>
              <a:gd name="connsiteY1" fmla="*/ 2828 h 10157211"/>
              <a:gd name="connsiteX2" fmla="*/ 4583341 w 6827926"/>
              <a:gd name="connsiteY2" fmla="*/ 24159 h 10157211"/>
              <a:gd name="connsiteX3" fmla="*/ 6779991 w 6827926"/>
              <a:gd name="connsiteY3" fmla="*/ 22686 h 10157211"/>
              <a:gd name="connsiteX4" fmla="*/ 6788007 w 6827926"/>
              <a:gd name="connsiteY4" fmla="*/ 10103533 h 10157211"/>
              <a:gd name="connsiteX5" fmla="*/ 2517122 w 6827926"/>
              <a:gd name="connsiteY5" fmla="*/ 10157211 h 10157211"/>
              <a:gd name="connsiteX6" fmla="*/ 804212 w 6827926"/>
              <a:gd name="connsiteY6" fmla="*/ 4446053 h 10157211"/>
              <a:gd name="connsiteX7" fmla="*/ 65451 w 6827926"/>
              <a:gd name="connsiteY7" fmla="*/ 2234940 h 10157211"/>
              <a:gd name="connsiteX8" fmla="*/ 1661461 w 6827926"/>
              <a:gd name="connsiteY8" fmla="*/ 699155 h 10157211"/>
              <a:gd name="connsiteX0" fmla="*/ 1906844 w 7073309"/>
              <a:gd name="connsiteY0" fmla="*/ 699155 h 10157211"/>
              <a:gd name="connsiteX1" fmla="*/ 2571299 w 7073309"/>
              <a:gd name="connsiteY1" fmla="*/ 2828 h 10157211"/>
              <a:gd name="connsiteX2" fmla="*/ 4828724 w 7073309"/>
              <a:gd name="connsiteY2" fmla="*/ 24159 h 10157211"/>
              <a:gd name="connsiteX3" fmla="*/ 7025374 w 7073309"/>
              <a:gd name="connsiteY3" fmla="*/ 22686 h 10157211"/>
              <a:gd name="connsiteX4" fmla="*/ 7033390 w 7073309"/>
              <a:gd name="connsiteY4" fmla="*/ 10103533 h 10157211"/>
              <a:gd name="connsiteX5" fmla="*/ 2762505 w 7073309"/>
              <a:gd name="connsiteY5" fmla="*/ 10157211 h 10157211"/>
              <a:gd name="connsiteX6" fmla="*/ 1049595 w 7073309"/>
              <a:gd name="connsiteY6" fmla="*/ 4446053 h 10157211"/>
              <a:gd name="connsiteX7" fmla="*/ 50619 w 7073309"/>
              <a:gd name="connsiteY7" fmla="*/ 2013786 h 10157211"/>
              <a:gd name="connsiteX8" fmla="*/ 1906844 w 7073309"/>
              <a:gd name="connsiteY8" fmla="*/ 699155 h 10157211"/>
              <a:gd name="connsiteX0" fmla="*/ 1906844 w 7073309"/>
              <a:gd name="connsiteY0" fmla="*/ 699155 h 10157211"/>
              <a:gd name="connsiteX1" fmla="*/ 2571299 w 7073309"/>
              <a:gd name="connsiteY1" fmla="*/ 2828 h 10157211"/>
              <a:gd name="connsiteX2" fmla="*/ 4828724 w 7073309"/>
              <a:gd name="connsiteY2" fmla="*/ 24159 h 10157211"/>
              <a:gd name="connsiteX3" fmla="*/ 7025374 w 7073309"/>
              <a:gd name="connsiteY3" fmla="*/ 22686 h 10157211"/>
              <a:gd name="connsiteX4" fmla="*/ 7033390 w 7073309"/>
              <a:gd name="connsiteY4" fmla="*/ 10103533 h 10157211"/>
              <a:gd name="connsiteX5" fmla="*/ 2762505 w 7073309"/>
              <a:gd name="connsiteY5" fmla="*/ 10157211 h 10157211"/>
              <a:gd name="connsiteX6" fmla="*/ 1049596 w 7073309"/>
              <a:gd name="connsiteY6" fmla="*/ 4446052 h 10157211"/>
              <a:gd name="connsiteX7" fmla="*/ 50619 w 7073309"/>
              <a:gd name="connsiteY7" fmla="*/ 2013786 h 10157211"/>
              <a:gd name="connsiteX8" fmla="*/ 1906844 w 7073309"/>
              <a:gd name="connsiteY8" fmla="*/ 699155 h 10157211"/>
              <a:gd name="connsiteX0" fmla="*/ 1923249 w 7089714"/>
              <a:gd name="connsiteY0" fmla="*/ 699155 h 10157211"/>
              <a:gd name="connsiteX1" fmla="*/ 2587704 w 7089714"/>
              <a:gd name="connsiteY1" fmla="*/ 2828 h 10157211"/>
              <a:gd name="connsiteX2" fmla="*/ 4845129 w 7089714"/>
              <a:gd name="connsiteY2" fmla="*/ 24159 h 10157211"/>
              <a:gd name="connsiteX3" fmla="*/ 7041779 w 7089714"/>
              <a:gd name="connsiteY3" fmla="*/ 22686 h 10157211"/>
              <a:gd name="connsiteX4" fmla="*/ 7049795 w 7089714"/>
              <a:gd name="connsiteY4" fmla="*/ 10103533 h 10157211"/>
              <a:gd name="connsiteX5" fmla="*/ 2778910 w 7089714"/>
              <a:gd name="connsiteY5" fmla="*/ 10157211 h 10157211"/>
              <a:gd name="connsiteX6" fmla="*/ 1066001 w 7089714"/>
              <a:gd name="connsiteY6" fmla="*/ 4446052 h 10157211"/>
              <a:gd name="connsiteX7" fmla="*/ 67024 w 7089714"/>
              <a:gd name="connsiteY7" fmla="*/ 2013786 h 10157211"/>
              <a:gd name="connsiteX8" fmla="*/ 1923249 w 7089714"/>
              <a:gd name="connsiteY8" fmla="*/ 699155 h 10157211"/>
              <a:gd name="connsiteX0" fmla="*/ 1926368 w 7092833"/>
              <a:gd name="connsiteY0" fmla="*/ 699155 h 10157211"/>
              <a:gd name="connsiteX1" fmla="*/ 2590823 w 7092833"/>
              <a:gd name="connsiteY1" fmla="*/ 2828 h 10157211"/>
              <a:gd name="connsiteX2" fmla="*/ 4848248 w 7092833"/>
              <a:gd name="connsiteY2" fmla="*/ 24159 h 10157211"/>
              <a:gd name="connsiteX3" fmla="*/ 7044898 w 7092833"/>
              <a:gd name="connsiteY3" fmla="*/ 22686 h 10157211"/>
              <a:gd name="connsiteX4" fmla="*/ 7052914 w 7092833"/>
              <a:gd name="connsiteY4" fmla="*/ 10103533 h 10157211"/>
              <a:gd name="connsiteX5" fmla="*/ 2782029 w 7092833"/>
              <a:gd name="connsiteY5" fmla="*/ 10157211 h 10157211"/>
              <a:gd name="connsiteX6" fmla="*/ 1029087 w 7092833"/>
              <a:gd name="connsiteY6" fmla="*/ 4600861 h 10157211"/>
              <a:gd name="connsiteX7" fmla="*/ 70143 w 7092833"/>
              <a:gd name="connsiteY7" fmla="*/ 2013786 h 10157211"/>
              <a:gd name="connsiteX8" fmla="*/ 1926368 w 7092833"/>
              <a:gd name="connsiteY8" fmla="*/ 699155 h 10157211"/>
              <a:gd name="connsiteX0" fmla="*/ 1898341 w 7064806"/>
              <a:gd name="connsiteY0" fmla="*/ 699155 h 10157211"/>
              <a:gd name="connsiteX1" fmla="*/ 2562796 w 7064806"/>
              <a:gd name="connsiteY1" fmla="*/ 2828 h 10157211"/>
              <a:gd name="connsiteX2" fmla="*/ 4820221 w 7064806"/>
              <a:gd name="connsiteY2" fmla="*/ 24159 h 10157211"/>
              <a:gd name="connsiteX3" fmla="*/ 7016871 w 7064806"/>
              <a:gd name="connsiteY3" fmla="*/ 22686 h 10157211"/>
              <a:gd name="connsiteX4" fmla="*/ 7024887 w 7064806"/>
              <a:gd name="connsiteY4" fmla="*/ 10103533 h 10157211"/>
              <a:gd name="connsiteX5" fmla="*/ 2754002 w 7064806"/>
              <a:gd name="connsiteY5" fmla="*/ 10157211 h 10157211"/>
              <a:gd name="connsiteX6" fmla="*/ 1001060 w 7064806"/>
              <a:gd name="connsiteY6" fmla="*/ 4600861 h 10157211"/>
              <a:gd name="connsiteX7" fmla="*/ 42116 w 7064806"/>
              <a:gd name="connsiteY7" fmla="*/ 2013786 h 10157211"/>
              <a:gd name="connsiteX8" fmla="*/ 1898341 w 7064806"/>
              <a:gd name="connsiteY8" fmla="*/ 699155 h 10157211"/>
              <a:gd name="connsiteX0" fmla="*/ 1898341 w 7064806"/>
              <a:gd name="connsiteY0" fmla="*/ 699155 h 10157211"/>
              <a:gd name="connsiteX1" fmla="*/ 2562796 w 7064806"/>
              <a:gd name="connsiteY1" fmla="*/ 2828 h 10157211"/>
              <a:gd name="connsiteX2" fmla="*/ 4820221 w 7064806"/>
              <a:gd name="connsiteY2" fmla="*/ 24159 h 10157211"/>
              <a:gd name="connsiteX3" fmla="*/ 7016871 w 7064806"/>
              <a:gd name="connsiteY3" fmla="*/ 22686 h 10157211"/>
              <a:gd name="connsiteX4" fmla="*/ 7024887 w 7064806"/>
              <a:gd name="connsiteY4" fmla="*/ 10103533 h 10157211"/>
              <a:gd name="connsiteX5" fmla="*/ 2754002 w 7064806"/>
              <a:gd name="connsiteY5" fmla="*/ 10157211 h 10157211"/>
              <a:gd name="connsiteX6" fmla="*/ 1001060 w 7064806"/>
              <a:gd name="connsiteY6" fmla="*/ 4600861 h 10157211"/>
              <a:gd name="connsiteX7" fmla="*/ 42116 w 7064806"/>
              <a:gd name="connsiteY7" fmla="*/ 2013786 h 10157211"/>
              <a:gd name="connsiteX8" fmla="*/ 1898341 w 7064806"/>
              <a:gd name="connsiteY8" fmla="*/ 699155 h 10157211"/>
              <a:gd name="connsiteX0" fmla="*/ 1898341 w 7064806"/>
              <a:gd name="connsiteY0" fmla="*/ 699155 h 10106338"/>
              <a:gd name="connsiteX1" fmla="*/ 2562796 w 7064806"/>
              <a:gd name="connsiteY1" fmla="*/ 2828 h 10106338"/>
              <a:gd name="connsiteX2" fmla="*/ 4820221 w 7064806"/>
              <a:gd name="connsiteY2" fmla="*/ 24159 h 10106338"/>
              <a:gd name="connsiteX3" fmla="*/ 7016871 w 7064806"/>
              <a:gd name="connsiteY3" fmla="*/ 22686 h 10106338"/>
              <a:gd name="connsiteX4" fmla="*/ 7024887 w 7064806"/>
              <a:gd name="connsiteY4" fmla="*/ 10103533 h 10106338"/>
              <a:gd name="connsiteX5" fmla="*/ 3054249 w 7064806"/>
              <a:gd name="connsiteY5" fmla="*/ 9980288 h 10106338"/>
              <a:gd name="connsiteX6" fmla="*/ 1001060 w 7064806"/>
              <a:gd name="connsiteY6" fmla="*/ 4600861 h 10106338"/>
              <a:gd name="connsiteX7" fmla="*/ 42116 w 7064806"/>
              <a:gd name="connsiteY7" fmla="*/ 2013786 h 10106338"/>
              <a:gd name="connsiteX8" fmla="*/ 1898341 w 7064806"/>
              <a:gd name="connsiteY8" fmla="*/ 699155 h 10106338"/>
              <a:gd name="connsiteX0" fmla="*/ 1898341 w 7064806"/>
              <a:gd name="connsiteY0" fmla="*/ 699155 h 10106745"/>
              <a:gd name="connsiteX1" fmla="*/ 2562796 w 7064806"/>
              <a:gd name="connsiteY1" fmla="*/ 2828 h 10106745"/>
              <a:gd name="connsiteX2" fmla="*/ 4820221 w 7064806"/>
              <a:gd name="connsiteY2" fmla="*/ 24159 h 10106745"/>
              <a:gd name="connsiteX3" fmla="*/ 7016871 w 7064806"/>
              <a:gd name="connsiteY3" fmla="*/ 22686 h 10106745"/>
              <a:gd name="connsiteX4" fmla="*/ 7024887 w 7064806"/>
              <a:gd name="connsiteY4" fmla="*/ 10103533 h 10106745"/>
              <a:gd name="connsiteX5" fmla="*/ 3054249 w 7064806"/>
              <a:gd name="connsiteY5" fmla="*/ 9980288 h 10106745"/>
              <a:gd name="connsiteX6" fmla="*/ 1001060 w 7064806"/>
              <a:gd name="connsiteY6" fmla="*/ 4600861 h 10106745"/>
              <a:gd name="connsiteX7" fmla="*/ 42116 w 7064806"/>
              <a:gd name="connsiteY7" fmla="*/ 2013786 h 10106745"/>
              <a:gd name="connsiteX8" fmla="*/ 1898341 w 7064806"/>
              <a:gd name="connsiteY8" fmla="*/ 699155 h 1010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64806" h="10106745">
                <a:moveTo>
                  <a:pt x="1898341" y="699155"/>
                </a:moveTo>
                <a:cubicBezTo>
                  <a:pt x="2243622" y="293833"/>
                  <a:pt x="2404429" y="-34002"/>
                  <a:pt x="2562796" y="2828"/>
                </a:cubicBezTo>
                <a:lnTo>
                  <a:pt x="4820221" y="24159"/>
                </a:lnTo>
                <a:cubicBezTo>
                  <a:pt x="7015734" y="53634"/>
                  <a:pt x="4922575" y="21032"/>
                  <a:pt x="7016871" y="22686"/>
                </a:cubicBezTo>
                <a:cubicBezTo>
                  <a:pt x="7006306" y="3716506"/>
                  <a:pt x="7123862" y="12240"/>
                  <a:pt x="7024887" y="10103533"/>
                </a:cubicBezTo>
                <a:cubicBezTo>
                  <a:pt x="7060144" y="10128671"/>
                  <a:pt x="6921815" y="9998600"/>
                  <a:pt x="3054249" y="9980288"/>
                </a:cubicBezTo>
                <a:cubicBezTo>
                  <a:pt x="2656580" y="8678341"/>
                  <a:pt x="2256371" y="7916601"/>
                  <a:pt x="1001060" y="4600861"/>
                </a:cubicBezTo>
                <a:cubicBezTo>
                  <a:pt x="925574" y="4761954"/>
                  <a:pt x="-232835" y="1810343"/>
                  <a:pt x="42116" y="2013786"/>
                </a:cubicBezTo>
                <a:cubicBezTo>
                  <a:pt x="2349211" y="-676576"/>
                  <a:pt x="555316" y="2498214"/>
                  <a:pt x="1898341" y="699155"/>
                </a:cubicBezTo>
                <a:close/>
              </a:path>
            </a:pathLst>
          </a:custGeom>
          <a:blipFill dpi="0" rotWithShape="1">
            <a:blip r:embed="rId3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9307" r="-10398" b="-3"/>
            </a:stretch>
          </a:blipFill>
          <a:ln>
            <a:noFill/>
          </a:ln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112422" y="611365"/>
            <a:ext cx="6077003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07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s-E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permitas que practiquemos el </a:t>
            </a:r>
            <a:r>
              <a:rPr lang="es-E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</a:t>
            </a:r>
            <a:r>
              <a:rPr lang="es-ES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es-E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ninguna de sus formas: avísanos, frénanos</a:t>
            </a:r>
            <a:r>
              <a:rPr lang="es-E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  <a:buClr>
                <a:srgbClr val="C00000"/>
              </a:buClr>
            </a:pPr>
            <a:endParaRPr lang="es-E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305807" y="3429000"/>
            <a:ext cx="71797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obo Std" panose="020B0803040709020204" pitchFamily="34" charset="0"/>
              </a:rPr>
              <a:t>EL ESPÍRITU NOS           </a:t>
            </a:r>
            <a:r>
              <a:rPr lang="es-ES" sz="4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obo Std" panose="020B0803040709020204" pitchFamily="34" charset="0"/>
              </a:rPr>
              <a:t>	TRANSFORMARÁ</a:t>
            </a:r>
          </a:p>
          <a:p>
            <a:r>
              <a:rPr lang="es-ES" sz="4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obo Std" panose="020B0803040709020204" pitchFamily="34" charset="0"/>
              </a:rPr>
              <a:t>	             EN ODRES </a:t>
            </a:r>
          </a:p>
          <a:p>
            <a:r>
              <a:rPr lang="es-ES" sz="4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obo Std" panose="020B0803040709020204" pitchFamily="34" charset="0"/>
              </a:rPr>
              <a:t>                           </a:t>
            </a:r>
            <a:r>
              <a:rPr lang="es-ES" sz="4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obo Std" panose="020B0803040709020204" pitchFamily="34" charset="0"/>
              </a:rPr>
              <a:t>NUEVOS</a:t>
            </a:r>
            <a:endParaRPr lang="es-ES" sz="4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obo Std" panose="020B0803040709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6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8"/>
          <p:cNvSpPr/>
          <p:nvPr/>
        </p:nvSpPr>
        <p:spPr>
          <a:xfrm flipH="1">
            <a:off x="8470701" y="146782"/>
            <a:ext cx="4893642" cy="3158647"/>
          </a:xfrm>
          <a:custGeom>
            <a:avLst/>
            <a:gdLst>
              <a:gd name="connsiteX0" fmla="*/ 0 w 7358063"/>
              <a:gd name="connsiteY0" fmla="*/ 0 h 7043737"/>
              <a:gd name="connsiteX1" fmla="*/ 7358063 w 7358063"/>
              <a:gd name="connsiteY1" fmla="*/ 0 h 7043737"/>
              <a:gd name="connsiteX2" fmla="*/ 7358063 w 7358063"/>
              <a:gd name="connsiteY2" fmla="*/ 7043737 h 7043737"/>
              <a:gd name="connsiteX3" fmla="*/ 0 w 7358063"/>
              <a:gd name="connsiteY3" fmla="*/ 7043737 h 7043737"/>
              <a:gd name="connsiteX4" fmla="*/ 0 w 7358063"/>
              <a:gd name="connsiteY4" fmla="*/ 0 h 7043737"/>
              <a:gd name="connsiteX0" fmla="*/ 2686050 w 7358063"/>
              <a:gd name="connsiteY0" fmla="*/ 1814513 h 7043737"/>
              <a:gd name="connsiteX1" fmla="*/ 7358063 w 7358063"/>
              <a:gd name="connsiteY1" fmla="*/ 0 h 7043737"/>
              <a:gd name="connsiteX2" fmla="*/ 7358063 w 7358063"/>
              <a:gd name="connsiteY2" fmla="*/ 7043737 h 7043737"/>
              <a:gd name="connsiteX3" fmla="*/ 0 w 7358063"/>
              <a:gd name="connsiteY3" fmla="*/ 7043737 h 7043737"/>
              <a:gd name="connsiteX4" fmla="*/ 2686050 w 7358063"/>
              <a:gd name="connsiteY4" fmla="*/ 1814513 h 7043737"/>
              <a:gd name="connsiteX0" fmla="*/ 1800225 w 6472238"/>
              <a:gd name="connsiteY0" fmla="*/ 1814513 h 7043737"/>
              <a:gd name="connsiteX1" fmla="*/ 6472238 w 6472238"/>
              <a:gd name="connsiteY1" fmla="*/ 0 h 7043737"/>
              <a:gd name="connsiteX2" fmla="*/ 6472238 w 6472238"/>
              <a:gd name="connsiteY2" fmla="*/ 7043737 h 7043737"/>
              <a:gd name="connsiteX3" fmla="*/ 0 w 6472238"/>
              <a:gd name="connsiteY3" fmla="*/ 6943725 h 7043737"/>
              <a:gd name="connsiteX4" fmla="*/ 1800225 w 6472238"/>
              <a:gd name="connsiteY4" fmla="*/ 1814513 h 7043737"/>
              <a:gd name="connsiteX0" fmla="*/ 1916589 w 6588602"/>
              <a:gd name="connsiteY0" fmla="*/ 1814513 h 7043737"/>
              <a:gd name="connsiteX1" fmla="*/ 6588602 w 6588602"/>
              <a:gd name="connsiteY1" fmla="*/ 0 h 7043737"/>
              <a:gd name="connsiteX2" fmla="*/ 6588602 w 6588602"/>
              <a:gd name="connsiteY2" fmla="*/ 7043737 h 7043737"/>
              <a:gd name="connsiteX3" fmla="*/ 116364 w 6588602"/>
              <a:gd name="connsiteY3" fmla="*/ 6943725 h 7043737"/>
              <a:gd name="connsiteX4" fmla="*/ 1916589 w 6588602"/>
              <a:gd name="connsiteY4" fmla="*/ 1814513 h 7043737"/>
              <a:gd name="connsiteX0" fmla="*/ 1916589 w 6588602"/>
              <a:gd name="connsiteY0" fmla="*/ 1814513 h 7213642"/>
              <a:gd name="connsiteX1" fmla="*/ 6588602 w 6588602"/>
              <a:gd name="connsiteY1" fmla="*/ 0 h 7213642"/>
              <a:gd name="connsiteX2" fmla="*/ 6588602 w 6588602"/>
              <a:gd name="connsiteY2" fmla="*/ 7043737 h 7213642"/>
              <a:gd name="connsiteX3" fmla="*/ 116364 w 6588602"/>
              <a:gd name="connsiteY3" fmla="*/ 6943725 h 7213642"/>
              <a:gd name="connsiteX4" fmla="*/ 1916589 w 6588602"/>
              <a:gd name="connsiteY4" fmla="*/ 1814513 h 7213642"/>
              <a:gd name="connsiteX0" fmla="*/ 1018704 w 5690717"/>
              <a:gd name="connsiteY0" fmla="*/ 1814513 h 7147906"/>
              <a:gd name="connsiteX1" fmla="*/ 5690717 w 5690717"/>
              <a:gd name="connsiteY1" fmla="*/ 0 h 7147906"/>
              <a:gd name="connsiteX2" fmla="*/ 5690717 w 5690717"/>
              <a:gd name="connsiteY2" fmla="*/ 7043737 h 7147906"/>
              <a:gd name="connsiteX3" fmla="*/ 204316 w 5690717"/>
              <a:gd name="connsiteY3" fmla="*/ 6843712 h 7147906"/>
              <a:gd name="connsiteX4" fmla="*/ 1018704 w 5690717"/>
              <a:gd name="connsiteY4" fmla="*/ 1814513 h 7147906"/>
              <a:gd name="connsiteX0" fmla="*/ 1495624 w 6167637"/>
              <a:gd name="connsiteY0" fmla="*/ 1814513 h 7147906"/>
              <a:gd name="connsiteX1" fmla="*/ 6167637 w 6167637"/>
              <a:gd name="connsiteY1" fmla="*/ 0 h 7147906"/>
              <a:gd name="connsiteX2" fmla="*/ 6167637 w 6167637"/>
              <a:gd name="connsiteY2" fmla="*/ 7043737 h 7147906"/>
              <a:gd name="connsiteX3" fmla="*/ 681236 w 6167637"/>
              <a:gd name="connsiteY3" fmla="*/ 6843712 h 7147906"/>
              <a:gd name="connsiteX4" fmla="*/ 1495624 w 6167637"/>
              <a:gd name="connsiteY4" fmla="*/ 1814513 h 7147906"/>
              <a:gd name="connsiteX0" fmla="*/ 2507769 w 7179782"/>
              <a:gd name="connsiteY0" fmla="*/ 1814513 h 7147906"/>
              <a:gd name="connsiteX1" fmla="*/ 7179782 w 7179782"/>
              <a:gd name="connsiteY1" fmla="*/ 0 h 7147906"/>
              <a:gd name="connsiteX2" fmla="*/ 7179782 w 7179782"/>
              <a:gd name="connsiteY2" fmla="*/ 7043737 h 7147906"/>
              <a:gd name="connsiteX3" fmla="*/ 1693381 w 7179782"/>
              <a:gd name="connsiteY3" fmla="*/ 6843712 h 7147906"/>
              <a:gd name="connsiteX4" fmla="*/ 2507769 w 7179782"/>
              <a:gd name="connsiteY4" fmla="*/ 1814513 h 7147906"/>
              <a:gd name="connsiteX0" fmla="*/ 2468665 w 7226403"/>
              <a:gd name="connsiteY0" fmla="*/ 1428751 h 7147906"/>
              <a:gd name="connsiteX1" fmla="*/ 7226403 w 7226403"/>
              <a:gd name="connsiteY1" fmla="*/ 0 h 7147906"/>
              <a:gd name="connsiteX2" fmla="*/ 7226403 w 7226403"/>
              <a:gd name="connsiteY2" fmla="*/ 7043737 h 7147906"/>
              <a:gd name="connsiteX3" fmla="*/ 1740002 w 7226403"/>
              <a:gd name="connsiteY3" fmla="*/ 6843712 h 7147906"/>
              <a:gd name="connsiteX4" fmla="*/ 2468665 w 7226403"/>
              <a:gd name="connsiteY4" fmla="*/ 1428751 h 7147906"/>
              <a:gd name="connsiteX0" fmla="*/ 2085400 w 6843138"/>
              <a:gd name="connsiteY0" fmla="*/ 1428751 h 7147906"/>
              <a:gd name="connsiteX1" fmla="*/ 6843138 w 6843138"/>
              <a:gd name="connsiteY1" fmla="*/ 0 h 7147906"/>
              <a:gd name="connsiteX2" fmla="*/ 6843138 w 6843138"/>
              <a:gd name="connsiteY2" fmla="*/ 7043737 h 7147906"/>
              <a:gd name="connsiteX3" fmla="*/ 1356737 w 6843138"/>
              <a:gd name="connsiteY3" fmla="*/ 6843712 h 7147906"/>
              <a:gd name="connsiteX4" fmla="*/ 2085400 w 6843138"/>
              <a:gd name="connsiteY4" fmla="*/ 1428751 h 7147906"/>
              <a:gd name="connsiteX0" fmla="*/ 2085400 w 6843138"/>
              <a:gd name="connsiteY0" fmla="*/ 1428751 h 7147906"/>
              <a:gd name="connsiteX1" fmla="*/ 6843138 w 6843138"/>
              <a:gd name="connsiteY1" fmla="*/ 0 h 7147906"/>
              <a:gd name="connsiteX2" fmla="*/ 6843138 w 6843138"/>
              <a:gd name="connsiteY2" fmla="*/ 7043737 h 7147906"/>
              <a:gd name="connsiteX3" fmla="*/ 1356737 w 6843138"/>
              <a:gd name="connsiteY3" fmla="*/ 6843712 h 7147906"/>
              <a:gd name="connsiteX4" fmla="*/ 2085400 w 6843138"/>
              <a:gd name="connsiteY4" fmla="*/ 1428751 h 7147906"/>
              <a:gd name="connsiteX0" fmla="*/ 2027042 w 6899080"/>
              <a:gd name="connsiteY0" fmla="*/ 1414464 h 7147906"/>
              <a:gd name="connsiteX1" fmla="*/ 6899080 w 6899080"/>
              <a:gd name="connsiteY1" fmla="*/ 0 h 7147906"/>
              <a:gd name="connsiteX2" fmla="*/ 6899080 w 6899080"/>
              <a:gd name="connsiteY2" fmla="*/ 7043737 h 7147906"/>
              <a:gd name="connsiteX3" fmla="*/ 1412679 w 6899080"/>
              <a:gd name="connsiteY3" fmla="*/ 6843712 h 7147906"/>
              <a:gd name="connsiteX4" fmla="*/ 2027042 w 6899080"/>
              <a:gd name="connsiteY4" fmla="*/ 1414464 h 7147906"/>
              <a:gd name="connsiteX0" fmla="*/ 2027042 w 6899080"/>
              <a:gd name="connsiteY0" fmla="*/ 1414464 h 7147906"/>
              <a:gd name="connsiteX1" fmla="*/ 6899080 w 6899080"/>
              <a:gd name="connsiteY1" fmla="*/ 0 h 7147906"/>
              <a:gd name="connsiteX2" fmla="*/ 6899080 w 6899080"/>
              <a:gd name="connsiteY2" fmla="*/ 7043737 h 7147906"/>
              <a:gd name="connsiteX3" fmla="*/ 1412679 w 6899080"/>
              <a:gd name="connsiteY3" fmla="*/ 6843712 h 7147906"/>
              <a:gd name="connsiteX4" fmla="*/ 2027042 w 6899080"/>
              <a:gd name="connsiteY4" fmla="*/ 1414464 h 7147906"/>
              <a:gd name="connsiteX0" fmla="*/ 2027042 w 7613455"/>
              <a:gd name="connsiteY0" fmla="*/ 757239 h 6490681"/>
              <a:gd name="connsiteX1" fmla="*/ 7613455 w 7613455"/>
              <a:gd name="connsiteY1" fmla="*/ 0 h 6490681"/>
              <a:gd name="connsiteX2" fmla="*/ 6899080 w 7613455"/>
              <a:gd name="connsiteY2" fmla="*/ 6386512 h 6490681"/>
              <a:gd name="connsiteX3" fmla="*/ 1412679 w 7613455"/>
              <a:gd name="connsiteY3" fmla="*/ 6186487 h 6490681"/>
              <a:gd name="connsiteX4" fmla="*/ 2027042 w 7613455"/>
              <a:gd name="connsiteY4" fmla="*/ 757239 h 6490681"/>
              <a:gd name="connsiteX0" fmla="*/ 2027042 w 7613455"/>
              <a:gd name="connsiteY0" fmla="*/ 757785 h 6491227"/>
              <a:gd name="connsiteX1" fmla="*/ 7613455 w 7613455"/>
              <a:gd name="connsiteY1" fmla="*/ 546 h 6491227"/>
              <a:gd name="connsiteX2" fmla="*/ 6899080 w 7613455"/>
              <a:gd name="connsiteY2" fmla="*/ 6387058 h 6491227"/>
              <a:gd name="connsiteX3" fmla="*/ 1412679 w 7613455"/>
              <a:gd name="connsiteY3" fmla="*/ 6187033 h 6491227"/>
              <a:gd name="connsiteX4" fmla="*/ 2027042 w 7613455"/>
              <a:gd name="connsiteY4" fmla="*/ 757785 h 6491227"/>
              <a:gd name="connsiteX0" fmla="*/ 2138234 w 7510334"/>
              <a:gd name="connsiteY0" fmla="*/ 3378 h 6565496"/>
              <a:gd name="connsiteX1" fmla="*/ 7510334 w 7510334"/>
              <a:gd name="connsiteY1" fmla="*/ 74815 h 6565496"/>
              <a:gd name="connsiteX2" fmla="*/ 6795959 w 7510334"/>
              <a:gd name="connsiteY2" fmla="*/ 6461327 h 6565496"/>
              <a:gd name="connsiteX3" fmla="*/ 1309558 w 7510334"/>
              <a:gd name="connsiteY3" fmla="*/ 6261302 h 6565496"/>
              <a:gd name="connsiteX4" fmla="*/ 2138234 w 7510334"/>
              <a:gd name="connsiteY4" fmla="*/ 3378 h 6565496"/>
              <a:gd name="connsiteX0" fmla="*/ 1885361 w 7257461"/>
              <a:gd name="connsiteY0" fmla="*/ 3378 h 6565496"/>
              <a:gd name="connsiteX1" fmla="*/ 7257461 w 7257461"/>
              <a:gd name="connsiteY1" fmla="*/ 74815 h 6565496"/>
              <a:gd name="connsiteX2" fmla="*/ 6543086 w 7257461"/>
              <a:gd name="connsiteY2" fmla="*/ 6461327 h 6565496"/>
              <a:gd name="connsiteX3" fmla="*/ 1056685 w 7257461"/>
              <a:gd name="connsiteY3" fmla="*/ 6261302 h 6565496"/>
              <a:gd name="connsiteX4" fmla="*/ 1885361 w 7257461"/>
              <a:gd name="connsiteY4" fmla="*/ 3378 h 6565496"/>
              <a:gd name="connsiteX0" fmla="*/ 1880956 w 7253056"/>
              <a:gd name="connsiteY0" fmla="*/ 3378 h 6565496"/>
              <a:gd name="connsiteX1" fmla="*/ 7253056 w 7253056"/>
              <a:gd name="connsiteY1" fmla="*/ 74815 h 6565496"/>
              <a:gd name="connsiteX2" fmla="*/ 6538681 w 7253056"/>
              <a:gd name="connsiteY2" fmla="*/ 6461327 h 6565496"/>
              <a:gd name="connsiteX3" fmla="*/ 1052280 w 7253056"/>
              <a:gd name="connsiteY3" fmla="*/ 6261302 h 6565496"/>
              <a:gd name="connsiteX4" fmla="*/ 1880956 w 7253056"/>
              <a:gd name="connsiteY4" fmla="*/ 3378 h 6565496"/>
              <a:gd name="connsiteX0" fmla="*/ 1880956 w 7253056"/>
              <a:gd name="connsiteY0" fmla="*/ 3378 h 6632543"/>
              <a:gd name="connsiteX1" fmla="*/ 7253056 w 7253056"/>
              <a:gd name="connsiteY1" fmla="*/ 74815 h 6632543"/>
              <a:gd name="connsiteX2" fmla="*/ 7095894 w 7253056"/>
              <a:gd name="connsiteY2" fmla="*/ 6604202 h 6632543"/>
              <a:gd name="connsiteX3" fmla="*/ 1052280 w 7253056"/>
              <a:gd name="connsiteY3" fmla="*/ 6261302 h 6632543"/>
              <a:gd name="connsiteX4" fmla="*/ 1880956 w 7253056"/>
              <a:gd name="connsiteY4" fmla="*/ 3378 h 6632543"/>
              <a:gd name="connsiteX0" fmla="*/ 1728350 w 7100450"/>
              <a:gd name="connsiteY0" fmla="*/ 3378 h 6621028"/>
              <a:gd name="connsiteX1" fmla="*/ 7100450 w 7100450"/>
              <a:gd name="connsiteY1" fmla="*/ 74815 h 6621028"/>
              <a:gd name="connsiteX2" fmla="*/ 6943288 w 7100450"/>
              <a:gd name="connsiteY2" fmla="*/ 6604202 h 6621028"/>
              <a:gd name="connsiteX3" fmla="*/ 1156849 w 7100450"/>
              <a:gd name="connsiteY3" fmla="*/ 6232727 h 6621028"/>
              <a:gd name="connsiteX4" fmla="*/ 1728350 w 7100450"/>
              <a:gd name="connsiteY4" fmla="*/ 3378 h 6621028"/>
              <a:gd name="connsiteX0" fmla="*/ 1728350 w 7100450"/>
              <a:gd name="connsiteY0" fmla="*/ 3378 h 8240913"/>
              <a:gd name="connsiteX1" fmla="*/ 7100450 w 7100450"/>
              <a:gd name="connsiteY1" fmla="*/ 74815 h 8240913"/>
              <a:gd name="connsiteX2" fmla="*/ 6943288 w 7100450"/>
              <a:gd name="connsiteY2" fmla="*/ 6604202 h 8240913"/>
              <a:gd name="connsiteX3" fmla="*/ 1156849 w 7100450"/>
              <a:gd name="connsiteY3" fmla="*/ 6232727 h 8240913"/>
              <a:gd name="connsiteX4" fmla="*/ 1728350 w 7100450"/>
              <a:gd name="connsiteY4" fmla="*/ 3378 h 8240913"/>
              <a:gd name="connsiteX0" fmla="*/ 1728350 w 7171888"/>
              <a:gd name="connsiteY0" fmla="*/ 3378 h 9206584"/>
              <a:gd name="connsiteX1" fmla="*/ 7100450 w 7171888"/>
              <a:gd name="connsiteY1" fmla="*/ 74815 h 9206584"/>
              <a:gd name="connsiteX2" fmla="*/ 7171888 w 7171888"/>
              <a:gd name="connsiteY2" fmla="*/ 8922588 h 9206584"/>
              <a:gd name="connsiteX3" fmla="*/ 1156849 w 7171888"/>
              <a:gd name="connsiteY3" fmla="*/ 6232727 h 9206584"/>
              <a:gd name="connsiteX4" fmla="*/ 1728350 w 7171888"/>
              <a:gd name="connsiteY4" fmla="*/ 3378 h 9206584"/>
              <a:gd name="connsiteX0" fmla="*/ 1934570 w 7378108"/>
              <a:gd name="connsiteY0" fmla="*/ 3378 h 9198419"/>
              <a:gd name="connsiteX1" fmla="*/ 7306670 w 7378108"/>
              <a:gd name="connsiteY1" fmla="*/ 74815 h 9198419"/>
              <a:gd name="connsiteX2" fmla="*/ 7378108 w 7378108"/>
              <a:gd name="connsiteY2" fmla="*/ 8922588 h 9198419"/>
              <a:gd name="connsiteX3" fmla="*/ 1020169 w 7378108"/>
              <a:gd name="connsiteY3" fmla="*/ 6212028 h 9198419"/>
              <a:gd name="connsiteX4" fmla="*/ 1934570 w 7378108"/>
              <a:gd name="connsiteY4" fmla="*/ 3378 h 9198419"/>
              <a:gd name="connsiteX0" fmla="*/ 1769476 w 7213014"/>
              <a:gd name="connsiteY0" fmla="*/ 3378 h 9190351"/>
              <a:gd name="connsiteX1" fmla="*/ 7141576 w 7213014"/>
              <a:gd name="connsiteY1" fmla="*/ 74815 h 9190351"/>
              <a:gd name="connsiteX2" fmla="*/ 7213014 w 7213014"/>
              <a:gd name="connsiteY2" fmla="*/ 8922588 h 9190351"/>
              <a:gd name="connsiteX3" fmla="*/ 1126538 w 7213014"/>
              <a:gd name="connsiteY3" fmla="*/ 6191328 h 9190351"/>
              <a:gd name="connsiteX4" fmla="*/ 1769476 w 7213014"/>
              <a:gd name="connsiteY4" fmla="*/ 3378 h 9190351"/>
              <a:gd name="connsiteX0" fmla="*/ 1811581 w 7183682"/>
              <a:gd name="connsiteY0" fmla="*/ 529 h 9622198"/>
              <a:gd name="connsiteX1" fmla="*/ 7112244 w 7183682"/>
              <a:gd name="connsiteY1" fmla="*/ 506663 h 9622198"/>
              <a:gd name="connsiteX2" fmla="*/ 7183682 w 7183682"/>
              <a:gd name="connsiteY2" fmla="*/ 9354436 h 9622198"/>
              <a:gd name="connsiteX3" fmla="*/ 1097206 w 7183682"/>
              <a:gd name="connsiteY3" fmla="*/ 6623176 h 9622198"/>
              <a:gd name="connsiteX4" fmla="*/ 1811581 w 7183682"/>
              <a:gd name="connsiteY4" fmla="*/ 529 h 9622198"/>
              <a:gd name="connsiteX0" fmla="*/ 1722847 w 7094948"/>
              <a:gd name="connsiteY0" fmla="*/ 529 h 9622198"/>
              <a:gd name="connsiteX1" fmla="*/ 7023510 w 7094948"/>
              <a:gd name="connsiteY1" fmla="*/ 506663 h 9622198"/>
              <a:gd name="connsiteX2" fmla="*/ 7094948 w 7094948"/>
              <a:gd name="connsiteY2" fmla="*/ 9354436 h 9622198"/>
              <a:gd name="connsiteX3" fmla="*/ 1008472 w 7094948"/>
              <a:gd name="connsiteY3" fmla="*/ 6623176 h 9622198"/>
              <a:gd name="connsiteX4" fmla="*/ 1722847 w 7094948"/>
              <a:gd name="connsiteY4" fmla="*/ 529 h 9622198"/>
              <a:gd name="connsiteX0" fmla="*/ 1871839 w 7243940"/>
              <a:gd name="connsiteY0" fmla="*/ 529 h 9400769"/>
              <a:gd name="connsiteX1" fmla="*/ 7172502 w 7243940"/>
              <a:gd name="connsiteY1" fmla="*/ 506663 h 9400769"/>
              <a:gd name="connsiteX2" fmla="*/ 7243940 w 7243940"/>
              <a:gd name="connsiteY2" fmla="*/ 9354436 h 9400769"/>
              <a:gd name="connsiteX3" fmla="*/ 928864 w 7243940"/>
              <a:gd name="connsiteY3" fmla="*/ 5857282 h 9400769"/>
              <a:gd name="connsiteX4" fmla="*/ 1871839 w 7243940"/>
              <a:gd name="connsiteY4" fmla="*/ 529 h 9400769"/>
              <a:gd name="connsiteX0" fmla="*/ 1672718 w 7044819"/>
              <a:gd name="connsiteY0" fmla="*/ 529 h 9400769"/>
              <a:gd name="connsiteX1" fmla="*/ 6973381 w 7044819"/>
              <a:gd name="connsiteY1" fmla="*/ 506663 h 9400769"/>
              <a:gd name="connsiteX2" fmla="*/ 7044819 w 7044819"/>
              <a:gd name="connsiteY2" fmla="*/ 9354436 h 9400769"/>
              <a:gd name="connsiteX3" fmla="*/ 729743 w 7044819"/>
              <a:gd name="connsiteY3" fmla="*/ 5857282 h 9400769"/>
              <a:gd name="connsiteX4" fmla="*/ 1672718 w 7044819"/>
              <a:gd name="connsiteY4" fmla="*/ 529 h 9400769"/>
              <a:gd name="connsiteX0" fmla="*/ 1672718 w 7301994"/>
              <a:gd name="connsiteY0" fmla="*/ 3377 h 9403617"/>
              <a:gd name="connsiteX1" fmla="*/ 7301994 w 7301994"/>
              <a:gd name="connsiteY1" fmla="*/ 74815 h 9403617"/>
              <a:gd name="connsiteX2" fmla="*/ 7044819 w 7301994"/>
              <a:gd name="connsiteY2" fmla="*/ 9357284 h 9403617"/>
              <a:gd name="connsiteX3" fmla="*/ 729743 w 7301994"/>
              <a:gd name="connsiteY3" fmla="*/ 5860130 h 9403617"/>
              <a:gd name="connsiteX4" fmla="*/ 1672718 w 7301994"/>
              <a:gd name="connsiteY4" fmla="*/ 3377 h 9403617"/>
              <a:gd name="connsiteX0" fmla="*/ 1672718 w 7301994"/>
              <a:gd name="connsiteY0" fmla="*/ 3377 h 9403617"/>
              <a:gd name="connsiteX1" fmla="*/ 7301994 w 7301994"/>
              <a:gd name="connsiteY1" fmla="*/ 74815 h 9403617"/>
              <a:gd name="connsiteX2" fmla="*/ 7044819 w 7301994"/>
              <a:gd name="connsiteY2" fmla="*/ 9357284 h 9403617"/>
              <a:gd name="connsiteX3" fmla="*/ 729743 w 7301994"/>
              <a:gd name="connsiteY3" fmla="*/ 5860130 h 9403617"/>
              <a:gd name="connsiteX4" fmla="*/ 1672718 w 7301994"/>
              <a:gd name="connsiteY4" fmla="*/ 3377 h 9403617"/>
              <a:gd name="connsiteX0" fmla="*/ 1672718 w 7301994"/>
              <a:gd name="connsiteY0" fmla="*/ 3377 h 9812681"/>
              <a:gd name="connsiteX1" fmla="*/ 7301994 w 7301994"/>
              <a:gd name="connsiteY1" fmla="*/ 74815 h 9812681"/>
              <a:gd name="connsiteX2" fmla="*/ 5716082 w 7301994"/>
              <a:gd name="connsiteY2" fmla="*/ 9812681 h 9812681"/>
              <a:gd name="connsiteX3" fmla="*/ 729743 w 7301994"/>
              <a:gd name="connsiteY3" fmla="*/ 5860130 h 9812681"/>
              <a:gd name="connsiteX4" fmla="*/ 1672718 w 7301994"/>
              <a:gd name="connsiteY4" fmla="*/ 3377 h 9812681"/>
              <a:gd name="connsiteX0" fmla="*/ 1672718 w 7301994"/>
              <a:gd name="connsiteY0" fmla="*/ 3377 h 9812681"/>
              <a:gd name="connsiteX1" fmla="*/ 7301994 w 7301994"/>
              <a:gd name="connsiteY1" fmla="*/ 74815 h 9812681"/>
              <a:gd name="connsiteX2" fmla="*/ 5716082 w 7301994"/>
              <a:gd name="connsiteY2" fmla="*/ 9812681 h 9812681"/>
              <a:gd name="connsiteX3" fmla="*/ 729743 w 7301994"/>
              <a:gd name="connsiteY3" fmla="*/ 5860130 h 9812681"/>
              <a:gd name="connsiteX4" fmla="*/ 1672718 w 7301994"/>
              <a:gd name="connsiteY4" fmla="*/ 3377 h 9812681"/>
              <a:gd name="connsiteX0" fmla="*/ 1672718 w 7301994"/>
              <a:gd name="connsiteY0" fmla="*/ 3377 h 9812681"/>
              <a:gd name="connsiteX1" fmla="*/ 7301994 w 7301994"/>
              <a:gd name="connsiteY1" fmla="*/ 74815 h 9812681"/>
              <a:gd name="connsiteX2" fmla="*/ 5716082 w 7301994"/>
              <a:gd name="connsiteY2" fmla="*/ 9812681 h 9812681"/>
              <a:gd name="connsiteX3" fmla="*/ 729743 w 7301994"/>
              <a:gd name="connsiteY3" fmla="*/ 5860130 h 9812681"/>
              <a:gd name="connsiteX4" fmla="*/ 1672718 w 7301994"/>
              <a:gd name="connsiteY4" fmla="*/ 3377 h 9812681"/>
              <a:gd name="connsiteX0" fmla="*/ 1672718 w 7301994"/>
              <a:gd name="connsiteY0" fmla="*/ 3377 h 9812681"/>
              <a:gd name="connsiteX1" fmla="*/ 7301994 w 7301994"/>
              <a:gd name="connsiteY1" fmla="*/ 74815 h 9812681"/>
              <a:gd name="connsiteX2" fmla="*/ 5716082 w 7301994"/>
              <a:gd name="connsiteY2" fmla="*/ 9812681 h 9812681"/>
              <a:gd name="connsiteX3" fmla="*/ 729743 w 7301994"/>
              <a:gd name="connsiteY3" fmla="*/ 5860130 h 9812681"/>
              <a:gd name="connsiteX4" fmla="*/ 1672718 w 7301994"/>
              <a:gd name="connsiteY4" fmla="*/ 3377 h 9812681"/>
              <a:gd name="connsiteX0" fmla="*/ 1672718 w 7301994"/>
              <a:gd name="connsiteY0" fmla="*/ 3377 h 9812681"/>
              <a:gd name="connsiteX1" fmla="*/ 7301994 w 7301994"/>
              <a:gd name="connsiteY1" fmla="*/ 74815 h 9812681"/>
              <a:gd name="connsiteX2" fmla="*/ 5716082 w 7301994"/>
              <a:gd name="connsiteY2" fmla="*/ 9812681 h 9812681"/>
              <a:gd name="connsiteX3" fmla="*/ 729743 w 7301994"/>
              <a:gd name="connsiteY3" fmla="*/ 5860130 h 9812681"/>
              <a:gd name="connsiteX4" fmla="*/ 1672718 w 7301994"/>
              <a:gd name="connsiteY4" fmla="*/ 3377 h 9812681"/>
              <a:gd name="connsiteX0" fmla="*/ 1672718 w 7301994"/>
              <a:gd name="connsiteY0" fmla="*/ 3377 h 9812681"/>
              <a:gd name="connsiteX1" fmla="*/ 7301994 w 7301994"/>
              <a:gd name="connsiteY1" fmla="*/ 74815 h 9812681"/>
              <a:gd name="connsiteX2" fmla="*/ 5716082 w 7301994"/>
              <a:gd name="connsiteY2" fmla="*/ 9812681 h 9812681"/>
              <a:gd name="connsiteX3" fmla="*/ 729743 w 7301994"/>
              <a:gd name="connsiteY3" fmla="*/ 5860130 h 9812681"/>
              <a:gd name="connsiteX4" fmla="*/ 1672718 w 7301994"/>
              <a:gd name="connsiteY4" fmla="*/ 3377 h 9812681"/>
              <a:gd name="connsiteX0" fmla="*/ 1837622 w 7466898"/>
              <a:gd name="connsiteY0" fmla="*/ 3377 h 9812681"/>
              <a:gd name="connsiteX1" fmla="*/ 7466898 w 7466898"/>
              <a:gd name="connsiteY1" fmla="*/ 74815 h 9812681"/>
              <a:gd name="connsiteX2" fmla="*/ 5880986 w 7466898"/>
              <a:gd name="connsiteY2" fmla="*/ 9812681 h 9812681"/>
              <a:gd name="connsiteX3" fmla="*/ 651759 w 7466898"/>
              <a:gd name="connsiteY3" fmla="*/ 5094234 h 9812681"/>
              <a:gd name="connsiteX4" fmla="*/ 1837622 w 7466898"/>
              <a:gd name="connsiteY4" fmla="*/ 3377 h 9812681"/>
              <a:gd name="connsiteX0" fmla="*/ 1717660 w 7346936"/>
              <a:gd name="connsiteY0" fmla="*/ 3377 h 9812681"/>
              <a:gd name="connsiteX1" fmla="*/ 7346936 w 7346936"/>
              <a:gd name="connsiteY1" fmla="*/ 74815 h 9812681"/>
              <a:gd name="connsiteX2" fmla="*/ 5761024 w 7346936"/>
              <a:gd name="connsiteY2" fmla="*/ 9812681 h 9812681"/>
              <a:gd name="connsiteX3" fmla="*/ 531797 w 7346936"/>
              <a:gd name="connsiteY3" fmla="*/ 5094234 h 9812681"/>
              <a:gd name="connsiteX4" fmla="*/ 1717660 w 7346936"/>
              <a:gd name="connsiteY4" fmla="*/ 3377 h 9812681"/>
              <a:gd name="connsiteX0" fmla="*/ 1717660 w 7346936"/>
              <a:gd name="connsiteY0" fmla="*/ 3377 h 9827381"/>
              <a:gd name="connsiteX1" fmla="*/ 7346936 w 7346936"/>
              <a:gd name="connsiteY1" fmla="*/ 74815 h 9827381"/>
              <a:gd name="connsiteX2" fmla="*/ 5761024 w 7346936"/>
              <a:gd name="connsiteY2" fmla="*/ 9812681 h 9827381"/>
              <a:gd name="connsiteX3" fmla="*/ 531797 w 7346936"/>
              <a:gd name="connsiteY3" fmla="*/ 5094234 h 9827381"/>
              <a:gd name="connsiteX4" fmla="*/ 1717660 w 7346936"/>
              <a:gd name="connsiteY4" fmla="*/ 3377 h 9827381"/>
              <a:gd name="connsiteX0" fmla="*/ 1707727 w 7337003"/>
              <a:gd name="connsiteY0" fmla="*/ 3377 h 9827381"/>
              <a:gd name="connsiteX1" fmla="*/ 7337003 w 7337003"/>
              <a:gd name="connsiteY1" fmla="*/ 74815 h 9827381"/>
              <a:gd name="connsiteX2" fmla="*/ 5751091 w 7337003"/>
              <a:gd name="connsiteY2" fmla="*/ 9812681 h 9827381"/>
              <a:gd name="connsiteX3" fmla="*/ 536152 w 7337003"/>
              <a:gd name="connsiteY3" fmla="*/ 5094234 h 9827381"/>
              <a:gd name="connsiteX4" fmla="*/ 1707727 w 7337003"/>
              <a:gd name="connsiteY4" fmla="*/ 3377 h 9827381"/>
              <a:gd name="connsiteX0" fmla="*/ 1625914 w 7255190"/>
              <a:gd name="connsiteY0" fmla="*/ 3377 h 9827381"/>
              <a:gd name="connsiteX1" fmla="*/ 7255190 w 7255190"/>
              <a:gd name="connsiteY1" fmla="*/ 74815 h 9827381"/>
              <a:gd name="connsiteX2" fmla="*/ 5669278 w 7255190"/>
              <a:gd name="connsiteY2" fmla="*/ 9812681 h 9827381"/>
              <a:gd name="connsiteX3" fmla="*/ 454339 w 7255190"/>
              <a:gd name="connsiteY3" fmla="*/ 5094234 h 9827381"/>
              <a:gd name="connsiteX4" fmla="*/ 1625914 w 7255190"/>
              <a:gd name="connsiteY4" fmla="*/ 3377 h 9827381"/>
              <a:gd name="connsiteX0" fmla="*/ 1625914 w 6183628"/>
              <a:gd name="connsiteY0" fmla="*/ 2240 h 9826244"/>
              <a:gd name="connsiteX1" fmla="*/ 6183628 w 6183628"/>
              <a:gd name="connsiteY1" fmla="*/ 115078 h 9826244"/>
              <a:gd name="connsiteX2" fmla="*/ 5669278 w 6183628"/>
              <a:gd name="connsiteY2" fmla="*/ 9811544 h 9826244"/>
              <a:gd name="connsiteX3" fmla="*/ 454339 w 6183628"/>
              <a:gd name="connsiteY3" fmla="*/ 5093097 h 9826244"/>
              <a:gd name="connsiteX4" fmla="*/ 1625914 w 6183628"/>
              <a:gd name="connsiteY4" fmla="*/ 2240 h 9826244"/>
              <a:gd name="connsiteX0" fmla="*/ 1757966 w 6315680"/>
              <a:gd name="connsiteY0" fmla="*/ 2240 h 9811544"/>
              <a:gd name="connsiteX1" fmla="*/ 6315680 w 6315680"/>
              <a:gd name="connsiteY1" fmla="*/ 115078 h 9811544"/>
              <a:gd name="connsiteX2" fmla="*/ 5801330 w 6315680"/>
              <a:gd name="connsiteY2" fmla="*/ 9811544 h 9811544"/>
              <a:gd name="connsiteX3" fmla="*/ 400654 w 6315680"/>
              <a:gd name="connsiteY3" fmla="*/ 4687775 h 9811544"/>
              <a:gd name="connsiteX4" fmla="*/ 1757966 w 6315680"/>
              <a:gd name="connsiteY4" fmla="*/ 2240 h 9811544"/>
              <a:gd name="connsiteX0" fmla="*/ 1887373 w 6445087"/>
              <a:gd name="connsiteY0" fmla="*/ 2240 h 9811544"/>
              <a:gd name="connsiteX1" fmla="*/ 6445087 w 6445087"/>
              <a:gd name="connsiteY1" fmla="*/ 115078 h 9811544"/>
              <a:gd name="connsiteX2" fmla="*/ 5930737 w 6445087"/>
              <a:gd name="connsiteY2" fmla="*/ 9811544 h 9811544"/>
              <a:gd name="connsiteX3" fmla="*/ 358611 w 6445087"/>
              <a:gd name="connsiteY3" fmla="*/ 4389117 h 9811544"/>
              <a:gd name="connsiteX4" fmla="*/ 1887373 w 6445087"/>
              <a:gd name="connsiteY4" fmla="*/ 2240 h 9811544"/>
              <a:gd name="connsiteX0" fmla="*/ 1904722 w 6462436"/>
              <a:gd name="connsiteY0" fmla="*/ 2240 h 9811544"/>
              <a:gd name="connsiteX1" fmla="*/ 6462436 w 6462436"/>
              <a:gd name="connsiteY1" fmla="*/ 115078 h 9811544"/>
              <a:gd name="connsiteX2" fmla="*/ 5948086 w 6462436"/>
              <a:gd name="connsiteY2" fmla="*/ 9811544 h 9811544"/>
              <a:gd name="connsiteX3" fmla="*/ 375960 w 6462436"/>
              <a:gd name="connsiteY3" fmla="*/ 4389117 h 9811544"/>
              <a:gd name="connsiteX4" fmla="*/ 1904722 w 6462436"/>
              <a:gd name="connsiteY4" fmla="*/ 2240 h 9811544"/>
              <a:gd name="connsiteX0" fmla="*/ 1916819 w 6474533"/>
              <a:gd name="connsiteY0" fmla="*/ 2240 h 9811544"/>
              <a:gd name="connsiteX1" fmla="*/ 6474533 w 6474533"/>
              <a:gd name="connsiteY1" fmla="*/ 115078 h 9811544"/>
              <a:gd name="connsiteX2" fmla="*/ 5960183 w 6474533"/>
              <a:gd name="connsiteY2" fmla="*/ 9811544 h 9811544"/>
              <a:gd name="connsiteX3" fmla="*/ 388057 w 6474533"/>
              <a:gd name="connsiteY3" fmla="*/ 4389117 h 9811544"/>
              <a:gd name="connsiteX4" fmla="*/ 1916819 w 6474533"/>
              <a:gd name="connsiteY4" fmla="*/ 2240 h 9811544"/>
              <a:gd name="connsiteX0" fmla="*/ 1916819 w 6474533"/>
              <a:gd name="connsiteY0" fmla="*/ 1317 h 9895954"/>
              <a:gd name="connsiteX1" fmla="*/ 6474533 w 6474533"/>
              <a:gd name="connsiteY1" fmla="*/ 199488 h 9895954"/>
              <a:gd name="connsiteX2" fmla="*/ 5960183 w 6474533"/>
              <a:gd name="connsiteY2" fmla="*/ 9895954 h 9895954"/>
              <a:gd name="connsiteX3" fmla="*/ 388057 w 6474533"/>
              <a:gd name="connsiteY3" fmla="*/ 4473527 h 9895954"/>
              <a:gd name="connsiteX4" fmla="*/ 1916819 w 6474533"/>
              <a:gd name="connsiteY4" fmla="*/ 1317 h 9895954"/>
              <a:gd name="connsiteX0" fmla="*/ 1916819 w 6488820"/>
              <a:gd name="connsiteY0" fmla="*/ 3430 h 9898067"/>
              <a:gd name="connsiteX1" fmla="*/ 6488820 w 6488820"/>
              <a:gd name="connsiteY1" fmla="*/ 73604 h 9898067"/>
              <a:gd name="connsiteX2" fmla="*/ 5960183 w 6488820"/>
              <a:gd name="connsiteY2" fmla="*/ 9898067 h 9898067"/>
              <a:gd name="connsiteX3" fmla="*/ 388057 w 6488820"/>
              <a:gd name="connsiteY3" fmla="*/ 4475640 h 9898067"/>
              <a:gd name="connsiteX4" fmla="*/ 1916819 w 6488820"/>
              <a:gd name="connsiteY4" fmla="*/ 3430 h 9898067"/>
              <a:gd name="connsiteX0" fmla="*/ 1916819 w 6488820"/>
              <a:gd name="connsiteY0" fmla="*/ 3430 h 10218057"/>
              <a:gd name="connsiteX1" fmla="*/ 6488820 w 6488820"/>
              <a:gd name="connsiteY1" fmla="*/ 73604 h 10218057"/>
              <a:gd name="connsiteX2" fmla="*/ 6031620 w 6488820"/>
              <a:gd name="connsiteY2" fmla="*/ 10218057 h 10218057"/>
              <a:gd name="connsiteX3" fmla="*/ 388057 w 6488820"/>
              <a:gd name="connsiteY3" fmla="*/ 4475640 h 10218057"/>
              <a:gd name="connsiteX4" fmla="*/ 1916819 w 6488820"/>
              <a:gd name="connsiteY4" fmla="*/ 3430 h 10218057"/>
              <a:gd name="connsiteX0" fmla="*/ 1916819 w 6488820"/>
              <a:gd name="connsiteY0" fmla="*/ 3430 h 10218057"/>
              <a:gd name="connsiteX1" fmla="*/ 6488820 w 6488820"/>
              <a:gd name="connsiteY1" fmla="*/ 73604 h 10218057"/>
              <a:gd name="connsiteX2" fmla="*/ 6031620 w 6488820"/>
              <a:gd name="connsiteY2" fmla="*/ 10218057 h 10218057"/>
              <a:gd name="connsiteX3" fmla="*/ 388057 w 6488820"/>
              <a:gd name="connsiteY3" fmla="*/ 4475640 h 10218057"/>
              <a:gd name="connsiteX4" fmla="*/ 1916819 w 6488820"/>
              <a:gd name="connsiteY4" fmla="*/ 3430 h 10218057"/>
              <a:gd name="connsiteX0" fmla="*/ 1916819 w 6488820"/>
              <a:gd name="connsiteY0" fmla="*/ 3430 h 10239389"/>
              <a:gd name="connsiteX1" fmla="*/ 6488820 w 6488820"/>
              <a:gd name="connsiteY1" fmla="*/ 73604 h 10239389"/>
              <a:gd name="connsiteX2" fmla="*/ 6203070 w 6488820"/>
              <a:gd name="connsiteY2" fmla="*/ 10239389 h 10239389"/>
              <a:gd name="connsiteX3" fmla="*/ 388057 w 6488820"/>
              <a:gd name="connsiteY3" fmla="*/ 4475640 h 10239389"/>
              <a:gd name="connsiteX4" fmla="*/ 1916819 w 6488820"/>
              <a:gd name="connsiteY4" fmla="*/ 3430 h 10239389"/>
              <a:gd name="connsiteX0" fmla="*/ 1916819 w 6488820"/>
              <a:gd name="connsiteY0" fmla="*/ 3430 h 10239389"/>
              <a:gd name="connsiteX1" fmla="*/ 6488820 w 6488820"/>
              <a:gd name="connsiteY1" fmla="*/ 73604 h 10239389"/>
              <a:gd name="connsiteX2" fmla="*/ 6203070 w 6488820"/>
              <a:gd name="connsiteY2" fmla="*/ 10239389 h 10239389"/>
              <a:gd name="connsiteX3" fmla="*/ 388057 w 6488820"/>
              <a:gd name="connsiteY3" fmla="*/ 4475640 h 10239389"/>
              <a:gd name="connsiteX4" fmla="*/ 1916819 w 6488820"/>
              <a:gd name="connsiteY4" fmla="*/ 3430 h 10239389"/>
              <a:gd name="connsiteX0" fmla="*/ 1916819 w 6488820"/>
              <a:gd name="connsiteY0" fmla="*/ 3430 h 10239389"/>
              <a:gd name="connsiteX1" fmla="*/ 6488820 w 6488820"/>
              <a:gd name="connsiteY1" fmla="*/ 73604 h 10239389"/>
              <a:gd name="connsiteX2" fmla="*/ 6203070 w 6488820"/>
              <a:gd name="connsiteY2" fmla="*/ 10239389 h 10239389"/>
              <a:gd name="connsiteX3" fmla="*/ 388057 w 6488820"/>
              <a:gd name="connsiteY3" fmla="*/ 4475640 h 10239389"/>
              <a:gd name="connsiteX4" fmla="*/ 1916819 w 6488820"/>
              <a:gd name="connsiteY4" fmla="*/ 3430 h 10239389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388057 w 6345945"/>
              <a:gd name="connsiteY3" fmla="*/ 4476861 h 10240610"/>
              <a:gd name="connsiteX4" fmla="*/ 1916819 w 6345945"/>
              <a:gd name="connsiteY4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388057 w 6345945"/>
              <a:gd name="connsiteY3" fmla="*/ 4476861 h 10240610"/>
              <a:gd name="connsiteX4" fmla="*/ 1916819 w 6345945"/>
              <a:gd name="connsiteY4" fmla="*/ 4651 h 10240610"/>
              <a:gd name="connsiteX0" fmla="*/ 1916819 w 6345945"/>
              <a:gd name="connsiteY0" fmla="*/ 4651 h 10566480"/>
              <a:gd name="connsiteX1" fmla="*/ 6345945 w 6345945"/>
              <a:gd name="connsiteY1" fmla="*/ 53493 h 10566480"/>
              <a:gd name="connsiteX2" fmla="*/ 6203070 w 6345945"/>
              <a:gd name="connsiteY2" fmla="*/ 10240610 h 10566480"/>
              <a:gd name="connsiteX3" fmla="*/ 1386590 w 6345945"/>
              <a:gd name="connsiteY3" fmla="*/ 7628086 h 10566480"/>
              <a:gd name="connsiteX4" fmla="*/ 388057 w 6345945"/>
              <a:gd name="connsiteY4" fmla="*/ 4476861 h 10566480"/>
              <a:gd name="connsiteX5" fmla="*/ 1916819 w 6345945"/>
              <a:gd name="connsiteY5" fmla="*/ 4651 h 10566480"/>
              <a:gd name="connsiteX0" fmla="*/ 1916819 w 6345945"/>
              <a:gd name="connsiteY0" fmla="*/ 4651 h 10566480"/>
              <a:gd name="connsiteX1" fmla="*/ 6345945 w 6345945"/>
              <a:gd name="connsiteY1" fmla="*/ 53493 h 10566480"/>
              <a:gd name="connsiteX2" fmla="*/ 6203070 w 6345945"/>
              <a:gd name="connsiteY2" fmla="*/ 10240610 h 10566480"/>
              <a:gd name="connsiteX3" fmla="*/ 1386590 w 6345945"/>
              <a:gd name="connsiteY3" fmla="*/ 7628086 h 10566480"/>
              <a:gd name="connsiteX4" fmla="*/ 388057 w 6345945"/>
              <a:gd name="connsiteY4" fmla="*/ 4476861 h 10566480"/>
              <a:gd name="connsiteX5" fmla="*/ 1916819 w 6345945"/>
              <a:gd name="connsiteY5" fmla="*/ 4651 h 10566480"/>
              <a:gd name="connsiteX0" fmla="*/ 1916819 w 6345945"/>
              <a:gd name="connsiteY0" fmla="*/ 4651 h 10566480"/>
              <a:gd name="connsiteX1" fmla="*/ 6345945 w 6345945"/>
              <a:gd name="connsiteY1" fmla="*/ 53493 h 10566480"/>
              <a:gd name="connsiteX2" fmla="*/ 6203070 w 6345945"/>
              <a:gd name="connsiteY2" fmla="*/ 10240610 h 10566480"/>
              <a:gd name="connsiteX3" fmla="*/ 1386590 w 6345945"/>
              <a:gd name="connsiteY3" fmla="*/ 7628086 h 10566480"/>
              <a:gd name="connsiteX4" fmla="*/ 388057 w 6345945"/>
              <a:gd name="connsiteY4" fmla="*/ 4476861 h 10566480"/>
              <a:gd name="connsiteX5" fmla="*/ 1916819 w 6345945"/>
              <a:gd name="connsiteY5" fmla="*/ 4651 h 10566480"/>
              <a:gd name="connsiteX0" fmla="*/ 1916819 w 6345945"/>
              <a:gd name="connsiteY0" fmla="*/ 4651 h 10566480"/>
              <a:gd name="connsiteX1" fmla="*/ 6345945 w 6345945"/>
              <a:gd name="connsiteY1" fmla="*/ 53493 h 10566480"/>
              <a:gd name="connsiteX2" fmla="*/ 6203070 w 6345945"/>
              <a:gd name="connsiteY2" fmla="*/ 10240610 h 10566480"/>
              <a:gd name="connsiteX3" fmla="*/ 1386590 w 6345945"/>
              <a:gd name="connsiteY3" fmla="*/ 7628086 h 10566480"/>
              <a:gd name="connsiteX4" fmla="*/ 388057 w 6345945"/>
              <a:gd name="connsiteY4" fmla="*/ 4476861 h 10566480"/>
              <a:gd name="connsiteX5" fmla="*/ 1916819 w 6345945"/>
              <a:gd name="connsiteY5" fmla="*/ 4651 h 10566480"/>
              <a:gd name="connsiteX0" fmla="*/ 1916819 w 6345945"/>
              <a:gd name="connsiteY0" fmla="*/ 4651 h 10730038"/>
              <a:gd name="connsiteX1" fmla="*/ 6345945 w 6345945"/>
              <a:gd name="connsiteY1" fmla="*/ 53493 h 10730038"/>
              <a:gd name="connsiteX2" fmla="*/ 6203070 w 6345945"/>
              <a:gd name="connsiteY2" fmla="*/ 10240610 h 10730038"/>
              <a:gd name="connsiteX3" fmla="*/ 1386590 w 6345945"/>
              <a:gd name="connsiteY3" fmla="*/ 7628086 h 10730038"/>
              <a:gd name="connsiteX4" fmla="*/ 388057 w 6345945"/>
              <a:gd name="connsiteY4" fmla="*/ 4476861 h 10730038"/>
              <a:gd name="connsiteX5" fmla="*/ 1916819 w 6345945"/>
              <a:gd name="connsiteY5" fmla="*/ 4651 h 10730038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386590 w 6345945"/>
              <a:gd name="connsiteY3" fmla="*/ 7628086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386590 w 6345945"/>
              <a:gd name="connsiteY3" fmla="*/ 7628086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386590 w 6345945"/>
              <a:gd name="connsiteY3" fmla="*/ 7926744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443740 w 6345945"/>
              <a:gd name="connsiteY3" fmla="*/ 7948078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443740 w 6345945"/>
              <a:gd name="connsiteY3" fmla="*/ 7948078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443740 w 6345945"/>
              <a:gd name="connsiteY3" fmla="*/ 7948078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443740 w 6345945"/>
              <a:gd name="connsiteY3" fmla="*/ 7948078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402140"/>
              <a:gd name="connsiteX1" fmla="*/ 6345945 w 6345945"/>
              <a:gd name="connsiteY1" fmla="*/ 53493 h 10402140"/>
              <a:gd name="connsiteX2" fmla="*/ 6203070 w 6345945"/>
              <a:gd name="connsiteY2" fmla="*/ 10240610 h 10402140"/>
              <a:gd name="connsiteX3" fmla="*/ 1443740 w 6345945"/>
              <a:gd name="connsiteY3" fmla="*/ 7948078 h 10402140"/>
              <a:gd name="connsiteX4" fmla="*/ 388057 w 6345945"/>
              <a:gd name="connsiteY4" fmla="*/ 4476861 h 10402140"/>
              <a:gd name="connsiteX5" fmla="*/ 1916819 w 6345945"/>
              <a:gd name="connsiteY5" fmla="*/ 4651 h 10402140"/>
              <a:gd name="connsiteX0" fmla="*/ 1916819 w 6345945"/>
              <a:gd name="connsiteY0" fmla="*/ 4651 h 10402140"/>
              <a:gd name="connsiteX1" fmla="*/ 6345945 w 6345945"/>
              <a:gd name="connsiteY1" fmla="*/ 53493 h 10402140"/>
              <a:gd name="connsiteX2" fmla="*/ 6203070 w 6345945"/>
              <a:gd name="connsiteY2" fmla="*/ 10240610 h 10402140"/>
              <a:gd name="connsiteX3" fmla="*/ 1443740 w 6345945"/>
              <a:gd name="connsiteY3" fmla="*/ 7948078 h 10402140"/>
              <a:gd name="connsiteX4" fmla="*/ 388057 w 6345945"/>
              <a:gd name="connsiteY4" fmla="*/ 4476861 h 10402140"/>
              <a:gd name="connsiteX5" fmla="*/ 1916819 w 6345945"/>
              <a:gd name="connsiteY5" fmla="*/ 4651 h 10402140"/>
              <a:gd name="connsiteX0" fmla="*/ 1916819 w 6345945"/>
              <a:gd name="connsiteY0" fmla="*/ 4651 h 10402140"/>
              <a:gd name="connsiteX1" fmla="*/ 6345945 w 6345945"/>
              <a:gd name="connsiteY1" fmla="*/ 53493 h 10402140"/>
              <a:gd name="connsiteX2" fmla="*/ 6203070 w 6345945"/>
              <a:gd name="connsiteY2" fmla="*/ 10240610 h 10402140"/>
              <a:gd name="connsiteX3" fmla="*/ 1443740 w 6345945"/>
              <a:gd name="connsiteY3" fmla="*/ 7948078 h 10402140"/>
              <a:gd name="connsiteX4" fmla="*/ 388057 w 6345945"/>
              <a:gd name="connsiteY4" fmla="*/ 4476861 h 10402140"/>
              <a:gd name="connsiteX5" fmla="*/ 1916819 w 6345945"/>
              <a:gd name="connsiteY5" fmla="*/ 4651 h 10402140"/>
              <a:gd name="connsiteX0" fmla="*/ 1916819 w 6345945"/>
              <a:gd name="connsiteY0" fmla="*/ 4651 h 10402140"/>
              <a:gd name="connsiteX1" fmla="*/ 6345945 w 6345945"/>
              <a:gd name="connsiteY1" fmla="*/ 53493 h 10402140"/>
              <a:gd name="connsiteX2" fmla="*/ 6203070 w 6345945"/>
              <a:gd name="connsiteY2" fmla="*/ 10240610 h 10402140"/>
              <a:gd name="connsiteX3" fmla="*/ 1443740 w 6345945"/>
              <a:gd name="connsiteY3" fmla="*/ 7948078 h 10402140"/>
              <a:gd name="connsiteX4" fmla="*/ 388057 w 6345945"/>
              <a:gd name="connsiteY4" fmla="*/ 4476861 h 10402140"/>
              <a:gd name="connsiteX5" fmla="*/ 1916819 w 6345945"/>
              <a:gd name="connsiteY5" fmla="*/ 4651 h 10402140"/>
              <a:gd name="connsiteX0" fmla="*/ 1916819 w 6345945"/>
              <a:gd name="connsiteY0" fmla="*/ 4651 h 10499265"/>
              <a:gd name="connsiteX1" fmla="*/ 6345945 w 6345945"/>
              <a:gd name="connsiteY1" fmla="*/ 53493 h 10499265"/>
              <a:gd name="connsiteX2" fmla="*/ 6203070 w 6345945"/>
              <a:gd name="connsiteY2" fmla="*/ 10347274 h 10499265"/>
              <a:gd name="connsiteX3" fmla="*/ 1443740 w 6345945"/>
              <a:gd name="connsiteY3" fmla="*/ 7948078 h 10499265"/>
              <a:gd name="connsiteX4" fmla="*/ 388057 w 6345945"/>
              <a:gd name="connsiteY4" fmla="*/ 4476861 h 10499265"/>
              <a:gd name="connsiteX5" fmla="*/ 1916819 w 6345945"/>
              <a:gd name="connsiteY5" fmla="*/ 4651 h 10499265"/>
              <a:gd name="connsiteX0" fmla="*/ 1916819 w 6345945"/>
              <a:gd name="connsiteY0" fmla="*/ 4651 h 10347274"/>
              <a:gd name="connsiteX1" fmla="*/ 6345945 w 6345945"/>
              <a:gd name="connsiteY1" fmla="*/ 53493 h 10347274"/>
              <a:gd name="connsiteX2" fmla="*/ 6203070 w 6345945"/>
              <a:gd name="connsiteY2" fmla="*/ 10347274 h 10347274"/>
              <a:gd name="connsiteX3" fmla="*/ 1443740 w 6345945"/>
              <a:gd name="connsiteY3" fmla="*/ 7948078 h 10347274"/>
              <a:gd name="connsiteX4" fmla="*/ 388057 w 6345945"/>
              <a:gd name="connsiteY4" fmla="*/ 4476861 h 10347274"/>
              <a:gd name="connsiteX5" fmla="*/ 1916819 w 6345945"/>
              <a:gd name="connsiteY5" fmla="*/ 4651 h 10347274"/>
              <a:gd name="connsiteX0" fmla="*/ 1916819 w 6345945"/>
              <a:gd name="connsiteY0" fmla="*/ 4651 h 10347274"/>
              <a:gd name="connsiteX1" fmla="*/ 6345945 w 6345945"/>
              <a:gd name="connsiteY1" fmla="*/ 53493 h 10347274"/>
              <a:gd name="connsiteX2" fmla="*/ 6203070 w 6345945"/>
              <a:gd name="connsiteY2" fmla="*/ 10347274 h 10347274"/>
              <a:gd name="connsiteX3" fmla="*/ 1543753 w 6345945"/>
              <a:gd name="connsiteY3" fmla="*/ 8289403 h 10347274"/>
              <a:gd name="connsiteX4" fmla="*/ 388057 w 6345945"/>
              <a:gd name="connsiteY4" fmla="*/ 4476861 h 10347274"/>
              <a:gd name="connsiteX5" fmla="*/ 1916819 w 6345945"/>
              <a:gd name="connsiteY5" fmla="*/ 4651 h 10347274"/>
              <a:gd name="connsiteX0" fmla="*/ 1916819 w 6345945"/>
              <a:gd name="connsiteY0" fmla="*/ 4651 h 10937740"/>
              <a:gd name="connsiteX1" fmla="*/ 6345945 w 6345945"/>
              <a:gd name="connsiteY1" fmla="*/ 53493 h 10937740"/>
              <a:gd name="connsiteX2" fmla="*/ 6203070 w 6345945"/>
              <a:gd name="connsiteY2" fmla="*/ 10347274 h 10937740"/>
              <a:gd name="connsiteX3" fmla="*/ 2086678 w 6345945"/>
              <a:gd name="connsiteY3" fmla="*/ 10017353 h 10937740"/>
              <a:gd name="connsiteX4" fmla="*/ 388057 w 6345945"/>
              <a:gd name="connsiteY4" fmla="*/ 4476861 h 10937740"/>
              <a:gd name="connsiteX5" fmla="*/ 1916819 w 6345945"/>
              <a:gd name="connsiteY5" fmla="*/ 4651 h 10937740"/>
              <a:gd name="connsiteX0" fmla="*/ 1916819 w 6345945"/>
              <a:gd name="connsiteY0" fmla="*/ 4651 h 10347274"/>
              <a:gd name="connsiteX1" fmla="*/ 6345945 w 6345945"/>
              <a:gd name="connsiteY1" fmla="*/ 53493 h 10347274"/>
              <a:gd name="connsiteX2" fmla="*/ 6203070 w 6345945"/>
              <a:gd name="connsiteY2" fmla="*/ 10347274 h 10347274"/>
              <a:gd name="connsiteX3" fmla="*/ 2086678 w 6345945"/>
              <a:gd name="connsiteY3" fmla="*/ 10017353 h 10347274"/>
              <a:gd name="connsiteX4" fmla="*/ 388057 w 6345945"/>
              <a:gd name="connsiteY4" fmla="*/ 4476861 h 10347274"/>
              <a:gd name="connsiteX5" fmla="*/ 1916819 w 6345945"/>
              <a:gd name="connsiteY5" fmla="*/ 4651 h 10347274"/>
              <a:gd name="connsiteX0" fmla="*/ 1916819 w 6345945"/>
              <a:gd name="connsiteY0" fmla="*/ 4651 h 10347274"/>
              <a:gd name="connsiteX1" fmla="*/ 6345945 w 6345945"/>
              <a:gd name="connsiteY1" fmla="*/ 53493 h 10347274"/>
              <a:gd name="connsiteX2" fmla="*/ 6203070 w 6345945"/>
              <a:gd name="connsiteY2" fmla="*/ 10347274 h 10347274"/>
              <a:gd name="connsiteX3" fmla="*/ 2086678 w 6345945"/>
              <a:gd name="connsiteY3" fmla="*/ 10017353 h 10347274"/>
              <a:gd name="connsiteX4" fmla="*/ 388057 w 6345945"/>
              <a:gd name="connsiteY4" fmla="*/ 4476861 h 10347274"/>
              <a:gd name="connsiteX5" fmla="*/ 1916819 w 6345945"/>
              <a:gd name="connsiteY5" fmla="*/ 4651 h 10347274"/>
              <a:gd name="connsiteX0" fmla="*/ 1916819 w 6345945"/>
              <a:gd name="connsiteY0" fmla="*/ 4651 h 10347274"/>
              <a:gd name="connsiteX1" fmla="*/ 6345945 w 6345945"/>
              <a:gd name="connsiteY1" fmla="*/ 53493 h 10347274"/>
              <a:gd name="connsiteX2" fmla="*/ 6203070 w 6345945"/>
              <a:gd name="connsiteY2" fmla="*/ 10347274 h 10347274"/>
              <a:gd name="connsiteX3" fmla="*/ 2029528 w 6345945"/>
              <a:gd name="connsiteY3" fmla="*/ 9846691 h 10347274"/>
              <a:gd name="connsiteX4" fmla="*/ 388057 w 6345945"/>
              <a:gd name="connsiteY4" fmla="*/ 4476861 h 10347274"/>
              <a:gd name="connsiteX5" fmla="*/ 1916819 w 6345945"/>
              <a:gd name="connsiteY5" fmla="*/ 4651 h 10347274"/>
              <a:gd name="connsiteX0" fmla="*/ 1916819 w 6345945"/>
              <a:gd name="connsiteY0" fmla="*/ 4651 h 10347274"/>
              <a:gd name="connsiteX1" fmla="*/ 6345945 w 6345945"/>
              <a:gd name="connsiteY1" fmla="*/ 53493 h 10347274"/>
              <a:gd name="connsiteX2" fmla="*/ 6203070 w 6345945"/>
              <a:gd name="connsiteY2" fmla="*/ 10347274 h 10347274"/>
              <a:gd name="connsiteX3" fmla="*/ 2015241 w 6345945"/>
              <a:gd name="connsiteY3" fmla="*/ 9868025 h 10347274"/>
              <a:gd name="connsiteX4" fmla="*/ 388057 w 6345945"/>
              <a:gd name="connsiteY4" fmla="*/ 4476861 h 10347274"/>
              <a:gd name="connsiteX5" fmla="*/ 1916819 w 6345945"/>
              <a:gd name="connsiteY5" fmla="*/ 4651 h 10347274"/>
              <a:gd name="connsiteX0" fmla="*/ 1916819 w 6345945"/>
              <a:gd name="connsiteY0" fmla="*/ 4651 h 10219278"/>
              <a:gd name="connsiteX1" fmla="*/ 6345945 w 6345945"/>
              <a:gd name="connsiteY1" fmla="*/ 53493 h 10219278"/>
              <a:gd name="connsiteX2" fmla="*/ 6145920 w 6345945"/>
              <a:gd name="connsiteY2" fmla="*/ 10219278 h 10219278"/>
              <a:gd name="connsiteX3" fmla="*/ 2015241 w 6345945"/>
              <a:gd name="connsiteY3" fmla="*/ 9868025 h 10219278"/>
              <a:gd name="connsiteX4" fmla="*/ 388057 w 6345945"/>
              <a:gd name="connsiteY4" fmla="*/ 4476861 h 10219278"/>
              <a:gd name="connsiteX5" fmla="*/ 1916819 w 6345945"/>
              <a:gd name="connsiteY5" fmla="*/ 4651 h 10219278"/>
              <a:gd name="connsiteX0" fmla="*/ 1916819 w 6345945"/>
              <a:gd name="connsiteY0" fmla="*/ 4651 h 10091282"/>
              <a:gd name="connsiteX1" fmla="*/ 6345945 w 6345945"/>
              <a:gd name="connsiteY1" fmla="*/ 53493 h 10091282"/>
              <a:gd name="connsiteX2" fmla="*/ 6117345 w 6345945"/>
              <a:gd name="connsiteY2" fmla="*/ 10091282 h 10091282"/>
              <a:gd name="connsiteX3" fmla="*/ 2015241 w 6345945"/>
              <a:gd name="connsiteY3" fmla="*/ 9868025 h 10091282"/>
              <a:gd name="connsiteX4" fmla="*/ 388057 w 6345945"/>
              <a:gd name="connsiteY4" fmla="*/ 4476861 h 10091282"/>
              <a:gd name="connsiteX5" fmla="*/ 1916819 w 6345945"/>
              <a:gd name="connsiteY5" fmla="*/ 4651 h 10091282"/>
              <a:gd name="connsiteX0" fmla="*/ 1916819 w 6345945"/>
              <a:gd name="connsiteY0" fmla="*/ 4651 h 10197946"/>
              <a:gd name="connsiteX1" fmla="*/ 6345945 w 6345945"/>
              <a:gd name="connsiteY1" fmla="*/ 53493 h 10197946"/>
              <a:gd name="connsiteX2" fmla="*/ 6088770 w 6345945"/>
              <a:gd name="connsiteY2" fmla="*/ 10197946 h 10197946"/>
              <a:gd name="connsiteX3" fmla="*/ 2015241 w 6345945"/>
              <a:gd name="connsiteY3" fmla="*/ 9868025 h 10197946"/>
              <a:gd name="connsiteX4" fmla="*/ 388057 w 6345945"/>
              <a:gd name="connsiteY4" fmla="*/ 4476861 h 10197946"/>
              <a:gd name="connsiteX5" fmla="*/ 1916819 w 6345945"/>
              <a:gd name="connsiteY5" fmla="*/ 4651 h 10197946"/>
              <a:gd name="connsiteX0" fmla="*/ 1916819 w 6345945"/>
              <a:gd name="connsiteY0" fmla="*/ 4651 h 10197946"/>
              <a:gd name="connsiteX1" fmla="*/ 6345945 w 6345945"/>
              <a:gd name="connsiteY1" fmla="*/ 53493 h 10197946"/>
              <a:gd name="connsiteX2" fmla="*/ 6088770 w 6345945"/>
              <a:gd name="connsiteY2" fmla="*/ 10197946 h 10197946"/>
              <a:gd name="connsiteX3" fmla="*/ 2015241 w 6345945"/>
              <a:gd name="connsiteY3" fmla="*/ 9868025 h 10197946"/>
              <a:gd name="connsiteX4" fmla="*/ 388057 w 6345945"/>
              <a:gd name="connsiteY4" fmla="*/ 4476861 h 10197946"/>
              <a:gd name="connsiteX5" fmla="*/ 1916819 w 6345945"/>
              <a:gd name="connsiteY5" fmla="*/ 4651 h 10197946"/>
              <a:gd name="connsiteX0" fmla="*/ 1916819 w 6345945"/>
              <a:gd name="connsiteY0" fmla="*/ 4651 h 10197946"/>
              <a:gd name="connsiteX1" fmla="*/ 6345945 w 6345945"/>
              <a:gd name="connsiteY1" fmla="*/ 53493 h 10197946"/>
              <a:gd name="connsiteX2" fmla="*/ 6088770 w 6345945"/>
              <a:gd name="connsiteY2" fmla="*/ 10197946 h 10197946"/>
              <a:gd name="connsiteX3" fmla="*/ 2043816 w 6345945"/>
              <a:gd name="connsiteY3" fmla="*/ 9996022 h 10197946"/>
              <a:gd name="connsiteX4" fmla="*/ 388057 w 6345945"/>
              <a:gd name="connsiteY4" fmla="*/ 4476861 h 10197946"/>
              <a:gd name="connsiteX5" fmla="*/ 1916819 w 6345945"/>
              <a:gd name="connsiteY5" fmla="*/ 4651 h 10197946"/>
              <a:gd name="connsiteX0" fmla="*/ 1916819 w 6345945"/>
              <a:gd name="connsiteY0" fmla="*/ 4651 h 10197946"/>
              <a:gd name="connsiteX1" fmla="*/ 6345945 w 6345945"/>
              <a:gd name="connsiteY1" fmla="*/ 53493 h 10197946"/>
              <a:gd name="connsiteX2" fmla="*/ 6088770 w 6345945"/>
              <a:gd name="connsiteY2" fmla="*/ 10197946 h 10197946"/>
              <a:gd name="connsiteX3" fmla="*/ 2029529 w 6345945"/>
              <a:gd name="connsiteY3" fmla="*/ 10081354 h 10197946"/>
              <a:gd name="connsiteX4" fmla="*/ 388057 w 6345945"/>
              <a:gd name="connsiteY4" fmla="*/ 4476861 h 10197946"/>
              <a:gd name="connsiteX5" fmla="*/ 1916819 w 6345945"/>
              <a:gd name="connsiteY5" fmla="*/ 4651 h 10197946"/>
              <a:gd name="connsiteX0" fmla="*/ 1916819 w 6345945"/>
              <a:gd name="connsiteY0" fmla="*/ 4651 h 10155281"/>
              <a:gd name="connsiteX1" fmla="*/ 6345945 w 6345945"/>
              <a:gd name="connsiteY1" fmla="*/ 53493 h 10155281"/>
              <a:gd name="connsiteX2" fmla="*/ 6088770 w 6345945"/>
              <a:gd name="connsiteY2" fmla="*/ 10155281 h 10155281"/>
              <a:gd name="connsiteX3" fmla="*/ 2029529 w 6345945"/>
              <a:gd name="connsiteY3" fmla="*/ 10081354 h 10155281"/>
              <a:gd name="connsiteX4" fmla="*/ 388057 w 6345945"/>
              <a:gd name="connsiteY4" fmla="*/ 4476861 h 10155281"/>
              <a:gd name="connsiteX5" fmla="*/ 1916819 w 6345945"/>
              <a:gd name="connsiteY5" fmla="*/ 4651 h 10155281"/>
              <a:gd name="connsiteX0" fmla="*/ 1916819 w 6345945"/>
              <a:gd name="connsiteY0" fmla="*/ 4651 h 10283277"/>
              <a:gd name="connsiteX1" fmla="*/ 6345945 w 6345945"/>
              <a:gd name="connsiteY1" fmla="*/ 53493 h 10283277"/>
              <a:gd name="connsiteX2" fmla="*/ 6060195 w 6345945"/>
              <a:gd name="connsiteY2" fmla="*/ 10283277 h 10283277"/>
              <a:gd name="connsiteX3" fmla="*/ 2029529 w 6345945"/>
              <a:gd name="connsiteY3" fmla="*/ 10081354 h 10283277"/>
              <a:gd name="connsiteX4" fmla="*/ 388057 w 6345945"/>
              <a:gd name="connsiteY4" fmla="*/ 4476861 h 10283277"/>
              <a:gd name="connsiteX5" fmla="*/ 1916819 w 6345945"/>
              <a:gd name="connsiteY5" fmla="*/ 4651 h 10283277"/>
              <a:gd name="connsiteX0" fmla="*/ 1916819 w 6345945"/>
              <a:gd name="connsiteY0" fmla="*/ 4651 h 10091282"/>
              <a:gd name="connsiteX1" fmla="*/ 6345945 w 6345945"/>
              <a:gd name="connsiteY1" fmla="*/ 53493 h 10091282"/>
              <a:gd name="connsiteX2" fmla="*/ 6045908 w 6345945"/>
              <a:gd name="connsiteY2" fmla="*/ 10091282 h 10091282"/>
              <a:gd name="connsiteX3" fmla="*/ 2029529 w 6345945"/>
              <a:gd name="connsiteY3" fmla="*/ 10081354 h 10091282"/>
              <a:gd name="connsiteX4" fmla="*/ 388057 w 6345945"/>
              <a:gd name="connsiteY4" fmla="*/ 4476861 h 10091282"/>
              <a:gd name="connsiteX5" fmla="*/ 1916819 w 6345945"/>
              <a:gd name="connsiteY5" fmla="*/ 4651 h 10091282"/>
              <a:gd name="connsiteX0" fmla="*/ 1916819 w 6345945"/>
              <a:gd name="connsiteY0" fmla="*/ 4651 h 10188019"/>
              <a:gd name="connsiteX1" fmla="*/ 6345945 w 6345945"/>
              <a:gd name="connsiteY1" fmla="*/ 53493 h 10188019"/>
              <a:gd name="connsiteX2" fmla="*/ 6045908 w 6345945"/>
              <a:gd name="connsiteY2" fmla="*/ 10091282 h 10188019"/>
              <a:gd name="connsiteX3" fmla="*/ 2100967 w 6345945"/>
              <a:gd name="connsiteY3" fmla="*/ 10188019 h 10188019"/>
              <a:gd name="connsiteX4" fmla="*/ 388057 w 6345945"/>
              <a:gd name="connsiteY4" fmla="*/ 4476861 h 10188019"/>
              <a:gd name="connsiteX5" fmla="*/ 1916819 w 6345945"/>
              <a:gd name="connsiteY5" fmla="*/ 4651 h 10188019"/>
              <a:gd name="connsiteX0" fmla="*/ 1916819 w 6345945"/>
              <a:gd name="connsiteY0" fmla="*/ 4651 h 10188019"/>
              <a:gd name="connsiteX1" fmla="*/ 6345945 w 6345945"/>
              <a:gd name="connsiteY1" fmla="*/ 53493 h 10188019"/>
              <a:gd name="connsiteX2" fmla="*/ 6017333 w 6345945"/>
              <a:gd name="connsiteY2" fmla="*/ 10176613 h 10188019"/>
              <a:gd name="connsiteX3" fmla="*/ 2100967 w 6345945"/>
              <a:gd name="connsiteY3" fmla="*/ 10188019 h 10188019"/>
              <a:gd name="connsiteX4" fmla="*/ 388057 w 6345945"/>
              <a:gd name="connsiteY4" fmla="*/ 4476861 h 10188019"/>
              <a:gd name="connsiteX5" fmla="*/ 1916819 w 6345945"/>
              <a:gd name="connsiteY5" fmla="*/ 4651 h 10188019"/>
              <a:gd name="connsiteX0" fmla="*/ 1415780 w 6616431"/>
              <a:gd name="connsiteY0" fmla="*/ 783665 h 10135056"/>
              <a:gd name="connsiteX1" fmla="*/ 6616431 w 6616431"/>
              <a:gd name="connsiteY1" fmla="*/ 530 h 10135056"/>
              <a:gd name="connsiteX2" fmla="*/ 6287819 w 6616431"/>
              <a:gd name="connsiteY2" fmla="*/ 10123650 h 10135056"/>
              <a:gd name="connsiteX3" fmla="*/ 2371453 w 6616431"/>
              <a:gd name="connsiteY3" fmla="*/ 10135056 h 10135056"/>
              <a:gd name="connsiteX4" fmla="*/ 658543 w 6616431"/>
              <a:gd name="connsiteY4" fmla="*/ 4423898 h 10135056"/>
              <a:gd name="connsiteX5" fmla="*/ 1415780 w 6616431"/>
              <a:gd name="connsiteY5" fmla="*/ 783665 h 10135056"/>
              <a:gd name="connsiteX0" fmla="*/ 1243772 w 6444423"/>
              <a:gd name="connsiteY0" fmla="*/ 783665 h 10135056"/>
              <a:gd name="connsiteX1" fmla="*/ 6444423 w 6444423"/>
              <a:gd name="connsiteY1" fmla="*/ 530 h 10135056"/>
              <a:gd name="connsiteX2" fmla="*/ 6115811 w 6444423"/>
              <a:gd name="connsiteY2" fmla="*/ 10123650 h 10135056"/>
              <a:gd name="connsiteX3" fmla="*/ 2199445 w 6444423"/>
              <a:gd name="connsiteY3" fmla="*/ 10135056 h 10135056"/>
              <a:gd name="connsiteX4" fmla="*/ 486535 w 6444423"/>
              <a:gd name="connsiteY4" fmla="*/ 4423898 h 10135056"/>
              <a:gd name="connsiteX5" fmla="*/ 1243772 w 6444423"/>
              <a:gd name="connsiteY5" fmla="*/ 783665 h 10135056"/>
              <a:gd name="connsiteX0" fmla="*/ 1243772 w 6444423"/>
              <a:gd name="connsiteY0" fmla="*/ 788615 h 10140006"/>
              <a:gd name="connsiteX1" fmla="*/ 6444423 w 6444423"/>
              <a:gd name="connsiteY1" fmla="*/ 5480 h 10140006"/>
              <a:gd name="connsiteX2" fmla="*/ 6115811 w 6444423"/>
              <a:gd name="connsiteY2" fmla="*/ 10128600 h 10140006"/>
              <a:gd name="connsiteX3" fmla="*/ 2199445 w 6444423"/>
              <a:gd name="connsiteY3" fmla="*/ 10140006 h 10140006"/>
              <a:gd name="connsiteX4" fmla="*/ 486535 w 6444423"/>
              <a:gd name="connsiteY4" fmla="*/ 4428848 h 10140006"/>
              <a:gd name="connsiteX5" fmla="*/ 1243772 w 6444423"/>
              <a:gd name="connsiteY5" fmla="*/ 788615 h 10140006"/>
              <a:gd name="connsiteX0" fmla="*/ 1243772 w 6444423"/>
              <a:gd name="connsiteY0" fmla="*/ 822467 h 10173858"/>
              <a:gd name="connsiteX1" fmla="*/ 6444423 w 6444423"/>
              <a:gd name="connsiteY1" fmla="*/ 39332 h 10173858"/>
              <a:gd name="connsiteX2" fmla="*/ 6115811 w 6444423"/>
              <a:gd name="connsiteY2" fmla="*/ 10162452 h 10173858"/>
              <a:gd name="connsiteX3" fmla="*/ 2199445 w 6444423"/>
              <a:gd name="connsiteY3" fmla="*/ 10173858 h 10173858"/>
              <a:gd name="connsiteX4" fmla="*/ 486535 w 6444423"/>
              <a:gd name="connsiteY4" fmla="*/ 4462700 h 10173858"/>
              <a:gd name="connsiteX5" fmla="*/ 1243772 w 6444423"/>
              <a:gd name="connsiteY5" fmla="*/ 822467 h 10173858"/>
              <a:gd name="connsiteX0" fmla="*/ 1319143 w 6405494"/>
              <a:gd name="connsiteY0" fmla="*/ 710255 h 10232309"/>
              <a:gd name="connsiteX1" fmla="*/ 6405494 w 6405494"/>
              <a:gd name="connsiteY1" fmla="*/ 97783 h 10232309"/>
              <a:gd name="connsiteX2" fmla="*/ 6076882 w 6405494"/>
              <a:gd name="connsiteY2" fmla="*/ 10220903 h 10232309"/>
              <a:gd name="connsiteX3" fmla="*/ 2160516 w 6405494"/>
              <a:gd name="connsiteY3" fmla="*/ 10232309 h 10232309"/>
              <a:gd name="connsiteX4" fmla="*/ 447606 w 6405494"/>
              <a:gd name="connsiteY4" fmla="*/ 4521151 h 10232309"/>
              <a:gd name="connsiteX5" fmla="*/ 1319143 w 6405494"/>
              <a:gd name="connsiteY5" fmla="*/ 710255 h 10232309"/>
              <a:gd name="connsiteX0" fmla="*/ 1315330 w 6401681"/>
              <a:gd name="connsiteY0" fmla="*/ 710255 h 10232309"/>
              <a:gd name="connsiteX1" fmla="*/ 6401681 w 6401681"/>
              <a:gd name="connsiteY1" fmla="*/ 97783 h 10232309"/>
              <a:gd name="connsiteX2" fmla="*/ 6073069 w 6401681"/>
              <a:gd name="connsiteY2" fmla="*/ 10220903 h 10232309"/>
              <a:gd name="connsiteX3" fmla="*/ 2156703 w 6401681"/>
              <a:gd name="connsiteY3" fmla="*/ 10232309 h 10232309"/>
              <a:gd name="connsiteX4" fmla="*/ 443793 w 6401681"/>
              <a:gd name="connsiteY4" fmla="*/ 4521151 h 10232309"/>
              <a:gd name="connsiteX5" fmla="*/ 1315330 w 6401681"/>
              <a:gd name="connsiteY5" fmla="*/ 710255 h 10232309"/>
              <a:gd name="connsiteX0" fmla="*/ 1315330 w 6401681"/>
              <a:gd name="connsiteY0" fmla="*/ 617397 h 10139451"/>
              <a:gd name="connsiteX1" fmla="*/ 6401681 w 6401681"/>
              <a:gd name="connsiteY1" fmla="*/ 4925 h 10139451"/>
              <a:gd name="connsiteX2" fmla="*/ 6073069 w 6401681"/>
              <a:gd name="connsiteY2" fmla="*/ 10128045 h 10139451"/>
              <a:gd name="connsiteX3" fmla="*/ 2156703 w 6401681"/>
              <a:gd name="connsiteY3" fmla="*/ 10139451 h 10139451"/>
              <a:gd name="connsiteX4" fmla="*/ 443793 w 6401681"/>
              <a:gd name="connsiteY4" fmla="*/ 4428293 h 10139451"/>
              <a:gd name="connsiteX5" fmla="*/ 1315330 w 6401681"/>
              <a:gd name="connsiteY5" fmla="*/ 617397 h 10139451"/>
              <a:gd name="connsiteX0" fmla="*/ 1354719 w 6383920"/>
              <a:gd name="connsiteY0" fmla="*/ 597120 h 10140507"/>
              <a:gd name="connsiteX1" fmla="*/ 6383920 w 6383920"/>
              <a:gd name="connsiteY1" fmla="*/ 5981 h 10140507"/>
              <a:gd name="connsiteX2" fmla="*/ 6055308 w 6383920"/>
              <a:gd name="connsiteY2" fmla="*/ 10129101 h 10140507"/>
              <a:gd name="connsiteX3" fmla="*/ 2138942 w 6383920"/>
              <a:gd name="connsiteY3" fmla="*/ 10140507 h 10140507"/>
              <a:gd name="connsiteX4" fmla="*/ 426032 w 6383920"/>
              <a:gd name="connsiteY4" fmla="*/ 4429349 h 10140507"/>
              <a:gd name="connsiteX5" fmla="*/ 1354719 w 6383920"/>
              <a:gd name="connsiteY5" fmla="*/ 597120 h 10140507"/>
              <a:gd name="connsiteX0" fmla="*/ 1354719 w 6383920"/>
              <a:gd name="connsiteY0" fmla="*/ 1362866 h 10906253"/>
              <a:gd name="connsiteX1" fmla="*/ 4205161 w 6383920"/>
              <a:gd name="connsiteY1" fmla="*/ 773201 h 10906253"/>
              <a:gd name="connsiteX2" fmla="*/ 6383920 w 6383920"/>
              <a:gd name="connsiteY2" fmla="*/ 771727 h 10906253"/>
              <a:gd name="connsiteX3" fmla="*/ 6055308 w 6383920"/>
              <a:gd name="connsiteY3" fmla="*/ 10894847 h 10906253"/>
              <a:gd name="connsiteX4" fmla="*/ 2138942 w 6383920"/>
              <a:gd name="connsiteY4" fmla="*/ 10906253 h 10906253"/>
              <a:gd name="connsiteX5" fmla="*/ 426032 w 6383920"/>
              <a:gd name="connsiteY5" fmla="*/ 5195095 h 10906253"/>
              <a:gd name="connsiteX6" fmla="*/ 1354719 w 6383920"/>
              <a:gd name="connsiteY6" fmla="*/ 1362866 h 10906253"/>
              <a:gd name="connsiteX0" fmla="*/ 1354719 w 6383920"/>
              <a:gd name="connsiteY0" fmla="*/ 1362867 h 10906254"/>
              <a:gd name="connsiteX1" fmla="*/ 4205161 w 6383920"/>
              <a:gd name="connsiteY1" fmla="*/ 773202 h 10906254"/>
              <a:gd name="connsiteX2" fmla="*/ 6383920 w 6383920"/>
              <a:gd name="connsiteY2" fmla="*/ 771728 h 10906254"/>
              <a:gd name="connsiteX3" fmla="*/ 6055308 w 6383920"/>
              <a:gd name="connsiteY3" fmla="*/ 10894848 h 10906254"/>
              <a:gd name="connsiteX4" fmla="*/ 2138942 w 6383920"/>
              <a:gd name="connsiteY4" fmla="*/ 10906254 h 10906254"/>
              <a:gd name="connsiteX5" fmla="*/ 426032 w 6383920"/>
              <a:gd name="connsiteY5" fmla="*/ 5195096 h 10906254"/>
              <a:gd name="connsiteX6" fmla="*/ 1354719 w 6383920"/>
              <a:gd name="connsiteY6" fmla="*/ 1362867 h 10906254"/>
              <a:gd name="connsiteX0" fmla="*/ 1354719 w 6383920"/>
              <a:gd name="connsiteY0" fmla="*/ 1334008 h 10877395"/>
              <a:gd name="connsiteX1" fmla="*/ 4205161 w 6383920"/>
              <a:gd name="connsiteY1" fmla="*/ 744343 h 10877395"/>
              <a:gd name="connsiteX2" fmla="*/ 6383920 w 6383920"/>
              <a:gd name="connsiteY2" fmla="*/ 742869 h 10877395"/>
              <a:gd name="connsiteX3" fmla="*/ 6055308 w 6383920"/>
              <a:gd name="connsiteY3" fmla="*/ 10865989 h 10877395"/>
              <a:gd name="connsiteX4" fmla="*/ 2138942 w 6383920"/>
              <a:gd name="connsiteY4" fmla="*/ 10877395 h 10877395"/>
              <a:gd name="connsiteX5" fmla="*/ 426032 w 6383920"/>
              <a:gd name="connsiteY5" fmla="*/ 5166237 h 10877395"/>
              <a:gd name="connsiteX6" fmla="*/ 1354719 w 6383920"/>
              <a:gd name="connsiteY6" fmla="*/ 1334008 h 10877395"/>
              <a:gd name="connsiteX0" fmla="*/ 1354719 w 6383920"/>
              <a:gd name="connsiteY0" fmla="*/ 591200 h 10134587"/>
              <a:gd name="connsiteX1" fmla="*/ 4205161 w 6383920"/>
              <a:gd name="connsiteY1" fmla="*/ 1535 h 10134587"/>
              <a:gd name="connsiteX2" fmla="*/ 6383920 w 6383920"/>
              <a:gd name="connsiteY2" fmla="*/ 61 h 10134587"/>
              <a:gd name="connsiteX3" fmla="*/ 6055308 w 6383920"/>
              <a:gd name="connsiteY3" fmla="*/ 10123181 h 10134587"/>
              <a:gd name="connsiteX4" fmla="*/ 2138942 w 6383920"/>
              <a:gd name="connsiteY4" fmla="*/ 10134587 h 10134587"/>
              <a:gd name="connsiteX5" fmla="*/ 426032 w 6383920"/>
              <a:gd name="connsiteY5" fmla="*/ 4423429 h 10134587"/>
              <a:gd name="connsiteX6" fmla="*/ 1354719 w 6383920"/>
              <a:gd name="connsiteY6" fmla="*/ 591200 h 10134587"/>
              <a:gd name="connsiteX0" fmla="*/ 1438248 w 6467449"/>
              <a:gd name="connsiteY0" fmla="*/ 591200 h 10134587"/>
              <a:gd name="connsiteX1" fmla="*/ 4288690 w 6467449"/>
              <a:gd name="connsiteY1" fmla="*/ 1535 h 10134587"/>
              <a:gd name="connsiteX2" fmla="*/ 6467449 w 6467449"/>
              <a:gd name="connsiteY2" fmla="*/ 61 h 10134587"/>
              <a:gd name="connsiteX3" fmla="*/ 6138837 w 6467449"/>
              <a:gd name="connsiteY3" fmla="*/ 10123181 h 10134587"/>
              <a:gd name="connsiteX4" fmla="*/ 2222471 w 6467449"/>
              <a:gd name="connsiteY4" fmla="*/ 10134587 h 10134587"/>
              <a:gd name="connsiteX5" fmla="*/ 509561 w 6467449"/>
              <a:gd name="connsiteY5" fmla="*/ 4423429 h 10134587"/>
              <a:gd name="connsiteX6" fmla="*/ 45302 w 6467449"/>
              <a:gd name="connsiteY6" fmla="*/ 2476135 h 10134587"/>
              <a:gd name="connsiteX7" fmla="*/ 1438248 w 6467449"/>
              <a:gd name="connsiteY7" fmla="*/ 591200 h 10134587"/>
              <a:gd name="connsiteX0" fmla="*/ 1438248 w 6467449"/>
              <a:gd name="connsiteY0" fmla="*/ 591200 h 10134587"/>
              <a:gd name="connsiteX1" fmla="*/ 4288690 w 6467449"/>
              <a:gd name="connsiteY1" fmla="*/ 1535 h 10134587"/>
              <a:gd name="connsiteX2" fmla="*/ 6467449 w 6467449"/>
              <a:gd name="connsiteY2" fmla="*/ 61 h 10134587"/>
              <a:gd name="connsiteX3" fmla="*/ 6138837 w 6467449"/>
              <a:gd name="connsiteY3" fmla="*/ 10123181 h 10134587"/>
              <a:gd name="connsiteX4" fmla="*/ 2222471 w 6467449"/>
              <a:gd name="connsiteY4" fmla="*/ 10134587 h 10134587"/>
              <a:gd name="connsiteX5" fmla="*/ 509561 w 6467449"/>
              <a:gd name="connsiteY5" fmla="*/ 4423429 h 10134587"/>
              <a:gd name="connsiteX6" fmla="*/ 45302 w 6467449"/>
              <a:gd name="connsiteY6" fmla="*/ 2476135 h 10134587"/>
              <a:gd name="connsiteX7" fmla="*/ 1438248 w 6467449"/>
              <a:gd name="connsiteY7" fmla="*/ 591200 h 10134587"/>
              <a:gd name="connsiteX0" fmla="*/ 1438248 w 6467449"/>
              <a:gd name="connsiteY0" fmla="*/ 591200 h 10134587"/>
              <a:gd name="connsiteX1" fmla="*/ 4288690 w 6467449"/>
              <a:gd name="connsiteY1" fmla="*/ 1535 h 10134587"/>
              <a:gd name="connsiteX2" fmla="*/ 6467449 w 6467449"/>
              <a:gd name="connsiteY2" fmla="*/ 61 h 10134587"/>
              <a:gd name="connsiteX3" fmla="*/ 6138837 w 6467449"/>
              <a:gd name="connsiteY3" fmla="*/ 10123181 h 10134587"/>
              <a:gd name="connsiteX4" fmla="*/ 2222471 w 6467449"/>
              <a:gd name="connsiteY4" fmla="*/ 10134587 h 10134587"/>
              <a:gd name="connsiteX5" fmla="*/ 509561 w 6467449"/>
              <a:gd name="connsiteY5" fmla="*/ 4423429 h 10134587"/>
              <a:gd name="connsiteX6" fmla="*/ 45302 w 6467449"/>
              <a:gd name="connsiteY6" fmla="*/ 2476135 h 10134587"/>
              <a:gd name="connsiteX7" fmla="*/ 1438248 w 6467449"/>
              <a:gd name="connsiteY7" fmla="*/ 591200 h 10134587"/>
              <a:gd name="connsiteX0" fmla="*/ 1481110 w 6467449"/>
              <a:gd name="connsiteY0" fmla="*/ 612533 h 10134587"/>
              <a:gd name="connsiteX1" fmla="*/ 4288690 w 6467449"/>
              <a:gd name="connsiteY1" fmla="*/ 1535 h 10134587"/>
              <a:gd name="connsiteX2" fmla="*/ 6467449 w 6467449"/>
              <a:gd name="connsiteY2" fmla="*/ 61 h 10134587"/>
              <a:gd name="connsiteX3" fmla="*/ 6138837 w 6467449"/>
              <a:gd name="connsiteY3" fmla="*/ 10123181 h 10134587"/>
              <a:gd name="connsiteX4" fmla="*/ 2222471 w 6467449"/>
              <a:gd name="connsiteY4" fmla="*/ 10134587 h 10134587"/>
              <a:gd name="connsiteX5" fmla="*/ 509561 w 6467449"/>
              <a:gd name="connsiteY5" fmla="*/ 4423429 h 10134587"/>
              <a:gd name="connsiteX6" fmla="*/ 45302 w 6467449"/>
              <a:gd name="connsiteY6" fmla="*/ 2476135 h 10134587"/>
              <a:gd name="connsiteX7" fmla="*/ 1481110 w 6467449"/>
              <a:gd name="connsiteY7" fmla="*/ 612533 h 10134587"/>
              <a:gd name="connsiteX0" fmla="*/ 1481110 w 6467449"/>
              <a:gd name="connsiteY0" fmla="*/ 612533 h 10134587"/>
              <a:gd name="connsiteX1" fmla="*/ 4288690 w 6467449"/>
              <a:gd name="connsiteY1" fmla="*/ 1535 h 10134587"/>
              <a:gd name="connsiteX2" fmla="*/ 6467449 w 6467449"/>
              <a:gd name="connsiteY2" fmla="*/ 61 h 10134587"/>
              <a:gd name="connsiteX3" fmla="*/ 6138837 w 6467449"/>
              <a:gd name="connsiteY3" fmla="*/ 10123181 h 10134587"/>
              <a:gd name="connsiteX4" fmla="*/ 2222471 w 6467449"/>
              <a:gd name="connsiteY4" fmla="*/ 10134587 h 10134587"/>
              <a:gd name="connsiteX5" fmla="*/ 509561 w 6467449"/>
              <a:gd name="connsiteY5" fmla="*/ 4423429 h 10134587"/>
              <a:gd name="connsiteX6" fmla="*/ 45302 w 6467449"/>
              <a:gd name="connsiteY6" fmla="*/ 2476135 h 10134587"/>
              <a:gd name="connsiteX7" fmla="*/ 1481110 w 6467449"/>
              <a:gd name="connsiteY7" fmla="*/ 612533 h 10134587"/>
              <a:gd name="connsiteX0" fmla="*/ 1481110 w 6467449"/>
              <a:gd name="connsiteY0" fmla="*/ 615339 h 10137393"/>
              <a:gd name="connsiteX1" fmla="*/ 4288690 w 6467449"/>
              <a:gd name="connsiteY1" fmla="*/ 4341 h 10137393"/>
              <a:gd name="connsiteX2" fmla="*/ 6467449 w 6467449"/>
              <a:gd name="connsiteY2" fmla="*/ 2867 h 10137393"/>
              <a:gd name="connsiteX3" fmla="*/ 6138837 w 6467449"/>
              <a:gd name="connsiteY3" fmla="*/ 10125987 h 10137393"/>
              <a:gd name="connsiteX4" fmla="*/ 2222471 w 6467449"/>
              <a:gd name="connsiteY4" fmla="*/ 10137393 h 10137393"/>
              <a:gd name="connsiteX5" fmla="*/ 509561 w 6467449"/>
              <a:gd name="connsiteY5" fmla="*/ 4426235 h 10137393"/>
              <a:gd name="connsiteX6" fmla="*/ 45302 w 6467449"/>
              <a:gd name="connsiteY6" fmla="*/ 2478941 h 10137393"/>
              <a:gd name="connsiteX7" fmla="*/ 1481110 w 6467449"/>
              <a:gd name="connsiteY7" fmla="*/ 615339 h 10137393"/>
              <a:gd name="connsiteX0" fmla="*/ 1418439 w 6404778"/>
              <a:gd name="connsiteY0" fmla="*/ 615339 h 10137393"/>
              <a:gd name="connsiteX1" fmla="*/ 4226019 w 6404778"/>
              <a:gd name="connsiteY1" fmla="*/ 4341 h 10137393"/>
              <a:gd name="connsiteX2" fmla="*/ 6404778 w 6404778"/>
              <a:gd name="connsiteY2" fmla="*/ 2867 h 10137393"/>
              <a:gd name="connsiteX3" fmla="*/ 6076166 w 6404778"/>
              <a:gd name="connsiteY3" fmla="*/ 10125987 h 10137393"/>
              <a:gd name="connsiteX4" fmla="*/ 2159800 w 6404778"/>
              <a:gd name="connsiteY4" fmla="*/ 10137393 h 10137393"/>
              <a:gd name="connsiteX5" fmla="*/ 446890 w 6404778"/>
              <a:gd name="connsiteY5" fmla="*/ 4426235 h 10137393"/>
              <a:gd name="connsiteX6" fmla="*/ 54069 w 6404778"/>
              <a:gd name="connsiteY6" fmla="*/ 2350944 h 10137393"/>
              <a:gd name="connsiteX7" fmla="*/ 1418439 w 6404778"/>
              <a:gd name="connsiteY7" fmla="*/ 615339 h 10137393"/>
              <a:gd name="connsiteX0" fmla="*/ 1430745 w 6417084"/>
              <a:gd name="connsiteY0" fmla="*/ 615339 h 10137393"/>
              <a:gd name="connsiteX1" fmla="*/ 4238325 w 6417084"/>
              <a:gd name="connsiteY1" fmla="*/ 4341 h 10137393"/>
              <a:gd name="connsiteX2" fmla="*/ 6417084 w 6417084"/>
              <a:gd name="connsiteY2" fmla="*/ 2867 h 10137393"/>
              <a:gd name="connsiteX3" fmla="*/ 6088472 w 6417084"/>
              <a:gd name="connsiteY3" fmla="*/ 10125987 h 10137393"/>
              <a:gd name="connsiteX4" fmla="*/ 2172106 w 6417084"/>
              <a:gd name="connsiteY4" fmla="*/ 10137393 h 10137393"/>
              <a:gd name="connsiteX5" fmla="*/ 459196 w 6417084"/>
              <a:gd name="connsiteY5" fmla="*/ 4426235 h 10137393"/>
              <a:gd name="connsiteX6" fmla="*/ 52087 w 6417084"/>
              <a:gd name="connsiteY6" fmla="*/ 2350944 h 10137393"/>
              <a:gd name="connsiteX7" fmla="*/ 1430745 w 6417084"/>
              <a:gd name="connsiteY7" fmla="*/ 615339 h 10137393"/>
              <a:gd name="connsiteX0" fmla="*/ 1387521 w 6373860"/>
              <a:gd name="connsiteY0" fmla="*/ 615339 h 10137393"/>
              <a:gd name="connsiteX1" fmla="*/ 4195101 w 6373860"/>
              <a:gd name="connsiteY1" fmla="*/ 4341 h 10137393"/>
              <a:gd name="connsiteX2" fmla="*/ 6373860 w 6373860"/>
              <a:gd name="connsiteY2" fmla="*/ 2867 h 10137393"/>
              <a:gd name="connsiteX3" fmla="*/ 6045248 w 6373860"/>
              <a:gd name="connsiteY3" fmla="*/ 10125987 h 10137393"/>
              <a:gd name="connsiteX4" fmla="*/ 2128882 w 6373860"/>
              <a:gd name="connsiteY4" fmla="*/ 10137393 h 10137393"/>
              <a:gd name="connsiteX5" fmla="*/ 415972 w 6373860"/>
              <a:gd name="connsiteY5" fmla="*/ 4426235 h 10137393"/>
              <a:gd name="connsiteX6" fmla="*/ 8863 w 6373860"/>
              <a:gd name="connsiteY6" fmla="*/ 2350944 h 10137393"/>
              <a:gd name="connsiteX7" fmla="*/ 1387521 w 6373860"/>
              <a:gd name="connsiteY7" fmla="*/ 615339 h 10137393"/>
              <a:gd name="connsiteX0" fmla="*/ 1456137 w 6442476"/>
              <a:gd name="connsiteY0" fmla="*/ 615339 h 10137393"/>
              <a:gd name="connsiteX1" fmla="*/ 4263717 w 6442476"/>
              <a:gd name="connsiteY1" fmla="*/ 4341 h 10137393"/>
              <a:gd name="connsiteX2" fmla="*/ 6442476 w 6442476"/>
              <a:gd name="connsiteY2" fmla="*/ 2867 h 10137393"/>
              <a:gd name="connsiteX3" fmla="*/ 6113864 w 6442476"/>
              <a:gd name="connsiteY3" fmla="*/ 10125987 h 10137393"/>
              <a:gd name="connsiteX4" fmla="*/ 2197498 w 6442476"/>
              <a:gd name="connsiteY4" fmla="*/ 10137393 h 10137393"/>
              <a:gd name="connsiteX5" fmla="*/ 484588 w 6442476"/>
              <a:gd name="connsiteY5" fmla="*/ 4426235 h 10137393"/>
              <a:gd name="connsiteX6" fmla="*/ 6042 w 6442476"/>
              <a:gd name="connsiteY6" fmla="*/ 2372278 h 10137393"/>
              <a:gd name="connsiteX7" fmla="*/ 1456137 w 6442476"/>
              <a:gd name="connsiteY7" fmla="*/ 615339 h 10137393"/>
              <a:gd name="connsiteX0" fmla="*/ 1459867 w 6446206"/>
              <a:gd name="connsiteY0" fmla="*/ 615339 h 10137393"/>
              <a:gd name="connsiteX1" fmla="*/ 4267447 w 6446206"/>
              <a:gd name="connsiteY1" fmla="*/ 4341 h 10137393"/>
              <a:gd name="connsiteX2" fmla="*/ 6446206 w 6446206"/>
              <a:gd name="connsiteY2" fmla="*/ 2867 h 10137393"/>
              <a:gd name="connsiteX3" fmla="*/ 6117594 w 6446206"/>
              <a:gd name="connsiteY3" fmla="*/ 10125987 h 10137393"/>
              <a:gd name="connsiteX4" fmla="*/ 2201228 w 6446206"/>
              <a:gd name="connsiteY4" fmla="*/ 10137393 h 10137393"/>
              <a:gd name="connsiteX5" fmla="*/ 488318 w 6446206"/>
              <a:gd name="connsiteY5" fmla="*/ 4426235 h 10137393"/>
              <a:gd name="connsiteX6" fmla="*/ 9772 w 6446206"/>
              <a:gd name="connsiteY6" fmla="*/ 2372278 h 10137393"/>
              <a:gd name="connsiteX7" fmla="*/ 1459867 w 6446206"/>
              <a:gd name="connsiteY7" fmla="*/ 615339 h 10137393"/>
              <a:gd name="connsiteX0" fmla="*/ 1459867 w 6446206"/>
              <a:gd name="connsiteY0" fmla="*/ 615339 h 10137393"/>
              <a:gd name="connsiteX1" fmla="*/ 4267447 w 6446206"/>
              <a:gd name="connsiteY1" fmla="*/ 4341 h 10137393"/>
              <a:gd name="connsiteX2" fmla="*/ 6446206 w 6446206"/>
              <a:gd name="connsiteY2" fmla="*/ 2867 h 10137393"/>
              <a:gd name="connsiteX3" fmla="*/ 6117594 w 6446206"/>
              <a:gd name="connsiteY3" fmla="*/ 10125987 h 10137393"/>
              <a:gd name="connsiteX4" fmla="*/ 2201228 w 6446206"/>
              <a:gd name="connsiteY4" fmla="*/ 10137393 h 10137393"/>
              <a:gd name="connsiteX5" fmla="*/ 488318 w 6446206"/>
              <a:gd name="connsiteY5" fmla="*/ 4426235 h 10137393"/>
              <a:gd name="connsiteX6" fmla="*/ 9772 w 6446206"/>
              <a:gd name="connsiteY6" fmla="*/ 2372278 h 10137393"/>
              <a:gd name="connsiteX7" fmla="*/ 1459867 w 6446206"/>
              <a:gd name="connsiteY7" fmla="*/ 615339 h 10137393"/>
              <a:gd name="connsiteX0" fmla="*/ 1459867 w 6446206"/>
              <a:gd name="connsiteY0" fmla="*/ 615339 h 10137393"/>
              <a:gd name="connsiteX1" fmla="*/ 4267447 w 6446206"/>
              <a:gd name="connsiteY1" fmla="*/ 4341 h 10137393"/>
              <a:gd name="connsiteX2" fmla="*/ 6446206 w 6446206"/>
              <a:gd name="connsiteY2" fmla="*/ 2867 h 10137393"/>
              <a:gd name="connsiteX3" fmla="*/ 6117594 w 6446206"/>
              <a:gd name="connsiteY3" fmla="*/ 10125987 h 10137393"/>
              <a:gd name="connsiteX4" fmla="*/ 2201228 w 6446206"/>
              <a:gd name="connsiteY4" fmla="*/ 10137393 h 10137393"/>
              <a:gd name="connsiteX5" fmla="*/ 488318 w 6446206"/>
              <a:gd name="connsiteY5" fmla="*/ 4426235 h 10137393"/>
              <a:gd name="connsiteX6" fmla="*/ 9772 w 6446206"/>
              <a:gd name="connsiteY6" fmla="*/ 2372278 h 10137393"/>
              <a:gd name="connsiteX7" fmla="*/ 1459867 w 6446206"/>
              <a:gd name="connsiteY7" fmla="*/ 615339 h 10137393"/>
              <a:gd name="connsiteX0" fmla="*/ 1459867 w 6446206"/>
              <a:gd name="connsiteY0" fmla="*/ 615339 h 10137393"/>
              <a:gd name="connsiteX1" fmla="*/ 4267447 w 6446206"/>
              <a:gd name="connsiteY1" fmla="*/ 4341 h 10137393"/>
              <a:gd name="connsiteX2" fmla="*/ 6446206 w 6446206"/>
              <a:gd name="connsiteY2" fmla="*/ 2867 h 10137393"/>
              <a:gd name="connsiteX3" fmla="*/ 6117594 w 6446206"/>
              <a:gd name="connsiteY3" fmla="*/ 10125987 h 10137393"/>
              <a:gd name="connsiteX4" fmla="*/ 2201228 w 6446206"/>
              <a:gd name="connsiteY4" fmla="*/ 10137393 h 10137393"/>
              <a:gd name="connsiteX5" fmla="*/ 488318 w 6446206"/>
              <a:gd name="connsiteY5" fmla="*/ 4426235 h 10137393"/>
              <a:gd name="connsiteX6" fmla="*/ 9772 w 6446206"/>
              <a:gd name="connsiteY6" fmla="*/ 2372278 h 10137393"/>
              <a:gd name="connsiteX7" fmla="*/ 1459867 w 6446206"/>
              <a:gd name="connsiteY7" fmla="*/ 615339 h 10137393"/>
              <a:gd name="connsiteX0" fmla="*/ 1459867 w 6446206"/>
              <a:gd name="connsiteY0" fmla="*/ 615339 h 10137393"/>
              <a:gd name="connsiteX1" fmla="*/ 4267447 w 6446206"/>
              <a:gd name="connsiteY1" fmla="*/ 4341 h 10137393"/>
              <a:gd name="connsiteX2" fmla="*/ 6446206 w 6446206"/>
              <a:gd name="connsiteY2" fmla="*/ 2867 h 10137393"/>
              <a:gd name="connsiteX3" fmla="*/ 6117594 w 6446206"/>
              <a:gd name="connsiteY3" fmla="*/ 10125987 h 10137393"/>
              <a:gd name="connsiteX4" fmla="*/ 2201228 w 6446206"/>
              <a:gd name="connsiteY4" fmla="*/ 10137393 h 10137393"/>
              <a:gd name="connsiteX5" fmla="*/ 488318 w 6446206"/>
              <a:gd name="connsiteY5" fmla="*/ 4426235 h 10137393"/>
              <a:gd name="connsiteX6" fmla="*/ 9772 w 6446206"/>
              <a:gd name="connsiteY6" fmla="*/ 2372278 h 10137393"/>
              <a:gd name="connsiteX7" fmla="*/ 1459867 w 6446206"/>
              <a:gd name="connsiteY7" fmla="*/ 615339 h 10137393"/>
              <a:gd name="connsiteX0" fmla="*/ 1419012 w 6405351"/>
              <a:gd name="connsiteY0" fmla="*/ 615339 h 10137393"/>
              <a:gd name="connsiteX1" fmla="*/ 4226592 w 6405351"/>
              <a:gd name="connsiteY1" fmla="*/ 4341 h 10137393"/>
              <a:gd name="connsiteX2" fmla="*/ 6405351 w 6405351"/>
              <a:gd name="connsiteY2" fmla="*/ 2867 h 10137393"/>
              <a:gd name="connsiteX3" fmla="*/ 6076739 w 6405351"/>
              <a:gd name="connsiteY3" fmla="*/ 10125987 h 10137393"/>
              <a:gd name="connsiteX4" fmla="*/ 2160373 w 6405351"/>
              <a:gd name="connsiteY4" fmla="*/ 10137393 h 10137393"/>
              <a:gd name="connsiteX5" fmla="*/ 447463 w 6405351"/>
              <a:gd name="connsiteY5" fmla="*/ 4426235 h 10137393"/>
              <a:gd name="connsiteX6" fmla="*/ 11779 w 6405351"/>
              <a:gd name="connsiteY6" fmla="*/ 2414943 h 10137393"/>
              <a:gd name="connsiteX7" fmla="*/ 1419012 w 6405351"/>
              <a:gd name="connsiteY7" fmla="*/ 615339 h 10137393"/>
              <a:gd name="connsiteX0" fmla="*/ 1304712 w 6405351"/>
              <a:gd name="connsiteY0" fmla="*/ 676531 h 10134587"/>
              <a:gd name="connsiteX1" fmla="*/ 4226592 w 6405351"/>
              <a:gd name="connsiteY1" fmla="*/ 1535 h 10134587"/>
              <a:gd name="connsiteX2" fmla="*/ 6405351 w 6405351"/>
              <a:gd name="connsiteY2" fmla="*/ 61 h 10134587"/>
              <a:gd name="connsiteX3" fmla="*/ 6076739 w 6405351"/>
              <a:gd name="connsiteY3" fmla="*/ 10123181 h 10134587"/>
              <a:gd name="connsiteX4" fmla="*/ 2160373 w 6405351"/>
              <a:gd name="connsiteY4" fmla="*/ 10134587 h 10134587"/>
              <a:gd name="connsiteX5" fmla="*/ 447463 w 6405351"/>
              <a:gd name="connsiteY5" fmla="*/ 4423429 h 10134587"/>
              <a:gd name="connsiteX6" fmla="*/ 11779 w 6405351"/>
              <a:gd name="connsiteY6" fmla="*/ 2412137 h 10134587"/>
              <a:gd name="connsiteX7" fmla="*/ 1304712 w 6405351"/>
              <a:gd name="connsiteY7" fmla="*/ 676531 h 10134587"/>
              <a:gd name="connsiteX0" fmla="*/ 1345567 w 6446206"/>
              <a:gd name="connsiteY0" fmla="*/ 676531 h 10134587"/>
              <a:gd name="connsiteX1" fmla="*/ 4267447 w 6446206"/>
              <a:gd name="connsiteY1" fmla="*/ 1535 h 10134587"/>
              <a:gd name="connsiteX2" fmla="*/ 6446206 w 6446206"/>
              <a:gd name="connsiteY2" fmla="*/ 61 h 10134587"/>
              <a:gd name="connsiteX3" fmla="*/ 6117594 w 6446206"/>
              <a:gd name="connsiteY3" fmla="*/ 10123181 h 10134587"/>
              <a:gd name="connsiteX4" fmla="*/ 2201228 w 6446206"/>
              <a:gd name="connsiteY4" fmla="*/ 10134587 h 10134587"/>
              <a:gd name="connsiteX5" fmla="*/ 488318 w 6446206"/>
              <a:gd name="connsiteY5" fmla="*/ 4423429 h 10134587"/>
              <a:gd name="connsiteX6" fmla="*/ 9772 w 6446206"/>
              <a:gd name="connsiteY6" fmla="*/ 2433470 h 10134587"/>
              <a:gd name="connsiteX7" fmla="*/ 1345567 w 6446206"/>
              <a:gd name="connsiteY7" fmla="*/ 676531 h 10134587"/>
              <a:gd name="connsiteX0" fmla="*/ 1345567 w 6446206"/>
              <a:gd name="connsiteY0" fmla="*/ 685293 h 10143349"/>
              <a:gd name="connsiteX1" fmla="*/ 2081459 w 6446206"/>
              <a:gd name="connsiteY1" fmla="*/ 74299 h 10143349"/>
              <a:gd name="connsiteX2" fmla="*/ 4267447 w 6446206"/>
              <a:gd name="connsiteY2" fmla="*/ 10297 h 10143349"/>
              <a:gd name="connsiteX3" fmla="*/ 6446206 w 6446206"/>
              <a:gd name="connsiteY3" fmla="*/ 8823 h 10143349"/>
              <a:gd name="connsiteX4" fmla="*/ 6117594 w 6446206"/>
              <a:gd name="connsiteY4" fmla="*/ 10131943 h 10143349"/>
              <a:gd name="connsiteX5" fmla="*/ 2201228 w 6446206"/>
              <a:gd name="connsiteY5" fmla="*/ 10143349 h 10143349"/>
              <a:gd name="connsiteX6" fmla="*/ 488318 w 6446206"/>
              <a:gd name="connsiteY6" fmla="*/ 4432191 h 10143349"/>
              <a:gd name="connsiteX7" fmla="*/ 9772 w 6446206"/>
              <a:gd name="connsiteY7" fmla="*/ 2442232 h 10143349"/>
              <a:gd name="connsiteX8" fmla="*/ 1345567 w 6446206"/>
              <a:gd name="connsiteY8" fmla="*/ 685293 h 10143349"/>
              <a:gd name="connsiteX0" fmla="*/ 1345567 w 6446206"/>
              <a:gd name="connsiteY0" fmla="*/ 685293 h 10143349"/>
              <a:gd name="connsiteX1" fmla="*/ 2081459 w 6446206"/>
              <a:gd name="connsiteY1" fmla="*/ 74299 h 10143349"/>
              <a:gd name="connsiteX2" fmla="*/ 4267447 w 6446206"/>
              <a:gd name="connsiteY2" fmla="*/ 10297 h 10143349"/>
              <a:gd name="connsiteX3" fmla="*/ 6446206 w 6446206"/>
              <a:gd name="connsiteY3" fmla="*/ 8823 h 10143349"/>
              <a:gd name="connsiteX4" fmla="*/ 6117594 w 6446206"/>
              <a:gd name="connsiteY4" fmla="*/ 10131943 h 10143349"/>
              <a:gd name="connsiteX5" fmla="*/ 2201228 w 6446206"/>
              <a:gd name="connsiteY5" fmla="*/ 10143349 h 10143349"/>
              <a:gd name="connsiteX6" fmla="*/ 488318 w 6446206"/>
              <a:gd name="connsiteY6" fmla="*/ 4432191 h 10143349"/>
              <a:gd name="connsiteX7" fmla="*/ 9772 w 6446206"/>
              <a:gd name="connsiteY7" fmla="*/ 2442232 h 10143349"/>
              <a:gd name="connsiteX8" fmla="*/ 1345567 w 6446206"/>
              <a:gd name="connsiteY8" fmla="*/ 685293 h 10143349"/>
              <a:gd name="connsiteX0" fmla="*/ 1345567 w 6446206"/>
              <a:gd name="connsiteY0" fmla="*/ 741292 h 10199348"/>
              <a:gd name="connsiteX1" fmla="*/ 2010022 w 6446206"/>
              <a:gd name="connsiteY1" fmla="*/ 44965 h 10199348"/>
              <a:gd name="connsiteX2" fmla="*/ 4267447 w 6446206"/>
              <a:gd name="connsiteY2" fmla="*/ 66296 h 10199348"/>
              <a:gd name="connsiteX3" fmla="*/ 6446206 w 6446206"/>
              <a:gd name="connsiteY3" fmla="*/ 64822 h 10199348"/>
              <a:gd name="connsiteX4" fmla="*/ 6117594 w 6446206"/>
              <a:gd name="connsiteY4" fmla="*/ 10187942 h 10199348"/>
              <a:gd name="connsiteX5" fmla="*/ 2201228 w 6446206"/>
              <a:gd name="connsiteY5" fmla="*/ 10199348 h 10199348"/>
              <a:gd name="connsiteX6" fmla="*/ 488318 w 6446206"/>
              <a:gd name="connsiteY6" fmla="*/ 4488190 h 10199348"/>
              <a:gd name="connsiteX7" fmla="*/ 9772 w 6446206"/>
              <a:gd name="connsiteY7" fmla="*/ 2498231 h 10199348"/>
              <a:gd name="connsiteX8" fmla="*/ 1345567 w 6446206"/>
              <a:gd name="connsiteY8" fmla="*/ 741292 h 10199348"/>
              <a:gd name="connsiteX0" fmla="*/ 1345567 w 6446206"/>
              <a:gd name="connsiteY0" fmla="*/ 699155 h 10157211"/>
              <a:gd name="connsiteX1" fmla="*/ 2010022 w 6446206"/>
              <a:gd name="connsiteY1" fmla="*/ 2828 h 10157211"/>
              <a:gd name="connsiteX2" fmla="*/ 4267447 w 6446206"/>
              <a:gd name="connsiteY2" fmla="*/ 24159 h 10157211"/>
              <a:gd name="connsiteX3" fmla="*/ 6446206 w 6446206"/>
              <a:gd name="connsiteY3" fmla="*/ 22685 h 10157211"/>
              <a:gd name="connsiteX4" fmla="*/ 6117594 w 6446206"/>
              <a:gd name="connsiteY4" fmla="*/ 10145805 h 10157211"/>
              <a:gd name="connsiteX5" fmla="*/ 2201228 w 6446206"/>
              <a:gd name="connsiteY5" fmla="*/ 10157211 h 10157211"/>
              <a:gd name="connsiteX6" fmla="*/ 488318 w 6446206"/>
              <a:gd name="connsiteY6" fmla="*/ 4446053 h 10157211"/>
              <a:gd name="connsiteX7" fmla="*/ 9772 w 6446206"/>
              <a:gd name="connsiteY7" fmla="*/ 2456094 h 10157211"/>
              <a:gd name="connsiteX8" fmla="*/ 1345567 w 6446206"/>
              <a:gd name="connsiteY8" fmla="*/ 699155 h 10157211"/>
              <a:gd name="connsiteX0" fmla="*/ 1345567 w 6446206"/>
              <a:gd name="connsiteY0" fmla="*/ 699155 h 10157211"/>
              <a:gd name="connsiteX1" fmla="*/ 2010022 w 6446206"/>
              <a:gd name="connsiteY1" fmla="*/ 2828 h 10157211"/>
              <a:gd name="connsiteX2" fmla="*/ 4267447 w 6446206"/>
              <a:gd name="connsiteY2" fmla="*/ 24159 h 10157211"/>
              <a:gd name="connsiteX3" fmla="*/ 6446206 w 6446206"/>
              <a:gd name="connsiteY3" fmla="*/ 22685 h 10157211"/>
              <a:gd name="connsiteX4" fmla="*/ 6117594 w 6446206"/>
              <a:gd name="connsiteY4" fmla="*/ 10145805 h 10157211"/>
              <a:gd name="connsiteX5" fmla="*/ 2201228 w 6446206"/>
              <a:gd name="connsiteY5" fmla="*/ 10157211 h 10157211"/>
              <a:gd name="connsiteX6" fmla="*/ 488318 w 6446206"/>
              <a:gd name="connsiteY6" fmla="*/ 4446053 h 10157211"/>
              <a:gd name="connsiteX7" fmla="*/ 9772 w 6446206"/>
              <a:gd name="connsiteY7" fmla="*/ 2456094 h 10157211"/>
              <a:gd name="connsiteX8" fmla="*/ 1345567 w 6446206"/>
              <a:gd name="connsiteY8" fmla="*/ 699155 h 10157211"/>
              <a:gd name="connsiteX0" fmla="*/ 1345567 w 6446206"/>
              <a:gd name="connsiteY0" fmla="*/ 699155 h 10157211"/>
              <a:gd name="connsiteX1" fmla="*/ 2010022 w 6446206"/>
              <a:gd name="connsiteY1" fmla="*/ 2828 h 10157211"/>
              <a:gd name="connsiteX2" fmla="*/ 4267447 w 6446206"/>
              <a:gd name="connsiteY2" fmla="*/ 24159 h 10157211"/>
              <a:gd name="connsiteX3" fmla="*/ 6446206 w 6446206"/>
              <a:gd name="connsiteY3" fmla="*/ 22685 h 10157211"/>
              <a:gd name="connsiteX4" fmla="*/ 6117594 w 6446206"/>
              <a:gd name="connsiteY4" fmla="*/ 10145805 h 10157211"/>
              <a:gd name="connsiteX5" fmla="*/ 2201228 w 6446206"/>
              <a:gd name="connsiteY5" fmla="*/ 10157211 h 10157211"/>
              <a:gd name="connsiteX6" fmla="*/ 488318 w 6446206"/>
              <a:gd name="connsiteY6" fmla="*/ 4446053 h 10157211"/>
              <a:gd name="connsiteX7" fmla="*/ 9772 w 6446206"/>
              <a:gd name="connsiteY7" fmla="*/ 2456094 h 10157211"/>
              <a:gd name="connsiteX8" fmla="*/ 1345567 w 6446206"/>
              <a:gd name="connsiteY8" fmla="*/ 699155 h 10157211"/>
              <a:gd name="connsiteX0" fmla="*/ 1345567 w 6446206"/>
              <a:gd name="connsiteY0" fmla="*/ 699155 h 10168836"/>
              <a:gd name="connsiteX1" fmla="*/ 2010022 w 6446206"/>
              <a:gd name="connsiteY1" fmla="*/ 2828 h 10168836"/>
              <a:gd name="connsiteX2" fmla="*/ 4267447 w 6446206"/>
              <a:gd name="connsiteY2" fmla="*/ 24159 h 10168836"/>
              <a:gd name="connsiteX3" fmla="*/ 6446206 w 6446206"/>
              <a:gd name="connsiteY3" fmla="*/ 22685 h 10168836"/>
              <a:gd name="connsiteX4" fmla="*/ 6117594 w 6446206"/>
              <a:gd name="connsiteY4" fmla="*/ 10145805 h 10168836"/>
              <a:gd name="connsiteX5" fmla="*/ 2201228 w 6446206"/>
              <a:gd name="connsiteY5" fmla="*/ 10157211 h 10168836"/>
              <a:gd name="connsiteX6" fmla="*/ 488318 w 6446206"/>
              <a:gd name="connsiteY6" fmla="*/ 4446053 h 10168836"/>
              <a:gd name="connsiteX7" fmla="*/ 9772 w 6446206"/>
              <a:gd name="connsiteY7" fmla="*/ 2456094 h 10168836"/>
              <a:gd name="connsiteX8" fmla="*/ 1345567 w 6446206"/>
              <a:gd name="connsiteY8" fmla="*/ 699155 h 10168836"/>
              <a:gd name="connsiteX0" fmla="*/ 1345567 w 6446206"/>
              <a:gd name="connsiteY0" fmla="*/ 699155 h 10159655"/>
              <a:gd name="connsiteX1" fmla="*/ 2010022 w 6446206"/>
              <a:gd name="connsiteY1" fmla="*/ 2828 h 10159655"/>
              <a:gd name="connsiteX2" fmla="*/ 4267447 w 6446206"/>
              <a:gd name="connsiteY2" fmla="*/ 24159 h 10159655"/>
              <a:gd name="connsiteX3" fmla="*/ 6446206 w 6446206"/>
              <a:gd name="connsiteY3" fmla="*/ 22685 h 10159655"/>
              <a:gd name="connsiteX4" fmla="*/ 6117594 w 6446206"/>
              <a:gd name="connsiteY4" fmla="*/ 10145805 h 10159655"/>
              <a:gd name="connsiteX5" fmla="*/ 2201228 w 6446206"/>
              <a:gd name="connsiteY5" fmla="*/ 10157211 h 10159655"/>
              <a:gd name="connsiteX6" fmla="*/ 488318 w 6446206"/>
              <a:gd name="connsiteY6" fmla="*/ 4446053 h 10159655"/>
              <a:gd name="connsiteX7" fmla="*/ 9772 w 6446206"/>
              <a:gd name="connsiteY7" fmla="*/ 2456094 h 10159655"/>
              <a:gd name="connsiteX8" fmla="*/ 1345567 w 6446206"/>
              <a:gd name="connsiteY8" fmla="*/ 699155 h 10159655"/>
              <a:gd name="connsiteX0" fmla="*/ 1345567 w 6446206"/>
              <a:gd name="connsiteY0" fmla="*/ 699155 h 10175657"/>
              <a:gd name="connsiteX1" fmla="*/ 2010022 w 6446206"/>
              <a:gd name="connsiteY1" fmla="*/ 2828 h 10175657"/>
              <a:gd name="connsiteX2" fmla="*/ 4267447 w 6446206"/>
              <a:gd name="connsiteY2" fmla="*/ 24159 h 10175657"/>
              <a:gd name="connsiteX3" fmla="*/ 6446206 w 6446206"/>
              <a:gd name="connsiteY3" fmla="*/ 22685 h 10175657"/>
              <a:gd name="connsiteX4" fmla="*/ 6338417 w 6446206"/>
              <a:gd name="connsiteY4" fmla="*/ 10167137 h 10175657"/>
              <a:gd name="connsiteX5" fmla="*/ 2201228 w 6446206"/>
              <a:gd name="connsiteY5" fmla="*/ 10157211 h 10175657"/>
              <a:gd name="connsiteX6" fmla="*/ 488318 w 6446206"/>
              <a:gd name="connsiteY6" fmla="*/ 4446053 h 10175657"/>
              <a:gd name="connsiteX7" fmla="*/ 9772 w 6446206"/>
              <a:gd name="connsiteY7" fmla="*/ 2456094 h 10175657"/>
              <a:gd name="connsiteX8" fmla="*/ 1345567 w 6446206"/>
              <a:gd name="connsiteY8" fmla="*/ 699155 h 10175657"/>
              <a:gd name="connsiteX0" fmla="*/ 1345567 w 6446206"/>
              <a:gd name="connsiteY0" fmla="*/ 699155 h 10175657"/>
              <a:gd name="connsiteX1" fmla="*/ 2010022 w 6446206"/>
              <a:gd name="connsiteY1" fmla="*/ 2828 h 10175657"/>
              <a:gd name="connsiteX2" fmla="*/ 4267447 w 6446206"/>
              <a:gd name="connsiteY2" fmla="*/ 24159 h 10175657"/>
              <a:gd name="connsiteX3" fmla="*/ 6446206 w 6446206"/>
              <a:gd name="connsiteY3" fmla="*/ 22685 h 10175657"/>
              <a:gd name="connsiteX4" fmla="*/ 6196460 w 6446206"/>
              <a:gd name="connsiteY4" fmla="*/ 10167137 h 10175657"/>
              <a:gd name="connsiteX5" fmla="*/ 2201228 w 6446206"/>
              <a:gd name="connsiteY5" fmla="*/ 10157211 h 10175657"/>
              <a:gd name="connsiteX6" fmla="*/ 488318 w 6446206"/>
              <a:gd name="connsiteY6" fmla="*/ 4446053 h 10175657"/>
              <a:gd name="connsiteX7" fmla="*/ 9772 w 6446206"/>
              <a:gd name="connsiteY7" fmla="*/ 2456094 h 10175657"/>
              <a:gd name="connsiteX8" fmla="*/ 1345567 w 6446206"/>
              <a:gd name="connsiteY8" fmla="*/ 699155 h 10175657"/>
              <a:gd name="connsiteX0" fmla="*/ 1345567 w 6446206"/>
              <a:gd name="connsiteY0" fmla="*/ 699155 h 10159655"/>
              <a:gd name="connsiteX1" fmla="*/ 2010022 w 6446206"/>
              <a:gd name="connsiteY1" fmla="*/ 2828 h 10159655"/>
              <a:gd name="connsiteX2" fmla="*/ 4267447 w 6446206"/>
              <a:gd name="connsiteY2" fmla="*/ 24159 h 10159655"/>
              <a:gd name="connsiteX3" fmla="*/ 6446206 w 6446206"/>
              <a:gd name="connsiteY3" fmla="*/ 22685 h 10159655"/>
              <a:gd name="connsiteX4" fmla="*/ 6275326 w 6446206"/>
              <a:gd name="connsiteY4" fmla="*/ 10145805 h 10159655"/>
              <a:gd name="connsiteX5" fmla="*/ 2201228 w 6446206"/>
              <a:gd name="connsiteY5" fmla="*/ 10157211 h 10159655"/>
              <a:gd name="connsiteX6" fmla="*/ 488318 w 6446206"/>
              <a:gd name="connsiteY6" fmla="*/ 4446053 h 10159655"/>
              <a:gd name="connsiteX7" fmla="*/ 9772 w 6446206"/>
              <a:gd name="connsiteY7" fmla="*/ 2456094 h 10159655"/>
              <a:gd name="connsiteX8" fmla="*/ 1345567 w 6446206"/>
              <a:gd name="connsiteY8" fmla="*/ 699155 h 10159655"/>
              <a:gd name="connsiteX0" fmla="*/ 1345567 w 6446206"/>
              <a:gd name="connsiteY0" fmla="*/ 699155 h 10159655"/>
              <a:gd name="connsiteX1" fmla="*/ 2010022 w 6446206"/>
              <a:gd name="connsiteY1" fmla="*/ 2828 h 10159655"/>
              <a:gd name="connsiteX2" fmla="*/ 4267447 w 6446206"/>
              <a:gd name="connsiteY2" fmla="*/ 24159 h 10159655"/>
              <a:gd name="connsiteX3" fmla="*/ 6446206 w 6446206"/>
              <a:gd name="connsiteY3" fmla="*/ 22685 h 10159655"/>
              <a:gd name="connsiteX4" fmla="*/ 6275326 w 6446206"/>
              <a:gd name="connsiteY4" fmla="*/ 10145805 h 10159655"/>
              <a:gd name="connsiteX5" fmla="*/ 2201228 w 6446206"/>
              <a:gd name="connsiteY5" fmla="*/ 10157211 h 10159655"/>
              <a:gd name="connsiteX6" fmla="*/ 488318 w 6446206"/>
              <a:gd name="connsiteY6" fmla="*/ 4446053 h 10159655"/>
              <a:gd name="connsiteX7" fmla="*/ 9772 w 6446206"/>
              <a:gd name="connsiteY7" fmla="*/ 2456094 h 10159655"/>
              <a:gd name="connsiteX8" fmla="*/ 1345567 w 6446206"/>
              <a:gd name="connsiteY8" fmla="*/ 699155 h 10159655"/>
              <a:gd name="connsiteX0" fmla="*/ 1345567 w 6452832"/>
              <a:gd name="connsiteY0" fmla="*/ 699155 h 10157211"/>
              <a:gd name="connsiteX1" fmla="*/ 2010022 w 6452832"/>
              <a:gd name="connsiteY1" fmla="*/ 2828 h 10157211"/>
              <a:gd name="connsiteX2" fmla="*/ 4267447 w 6452832"/>
              <a:gd name="connsiteY2" fmla="*/ 24159 h 10157211"/>
              <a:gd name="connsiteX3" fmla="*/ 6446206 w 6452832"/>
              <a:gd name="connsiteY3" fmla="*/ 22685 h 10157211"/>
              <a:gd name="connsiteX4" fmla="*/ 6382664 w 6452832"/>
              <a:gd name="connsiteY4" fmla="*/ 10124670 h 10157211"/>
              <a:gd name="connsiteX5" fmla="*/ 2201228 w 6452832"/>
              <a:gd name="connsiteY5" fmla="*/ 10157211 h 10157211"/>
              <a:gd name="connsiteX6" fmla="*/ 488318 w 6452832"/>
              <a:gd name="connsiteY6" fmla="*/ 4446053 h 10157211"/>
              <a:gd name="connsiteX7" fmla="*/ 9772 w 6452832"/>
              <a:gd name="connsiteY7" fmla="*/ 2456094 h 10157211"/>
              <a:gd name="connsiteX8" fmla="*/ 1345567 w 6452832"/>
              <a:gd name="connsiteY8" fmla="*/ 699155 h 10157211"/>
              <a:gd name="connsiteX0" fmla="*/ 1345567 w 6526181"/>
              <a:gd name="connsiteY0" fmla="*/ 699155 h 10157211"/>
              <a:gd name="connsiteX1" fmla="*/ 2010022 w 6526181"/>
              <a:gd name="connsiteY1" fmla="*/ 2828 h 10157211"/>
              <a:gd name="connsiteX2" fmla="*/ 4267447 w 6526181"/>
              <a:gd name="connsiteY2" fmla="*/ 24159 h 10157211"/>
              <a:gd name="connsiteX3" fmla="*/ 6446206 w 6526181"/>
              <a:gd name="connsiteY3" fmla="*/ 22685 h 10157211"/>
              <a:gd name="connsiteX4" fmla="*/ 6472113 w 6526181"/>
              <a:gd name="connsiteY4" fmla="*/ 10103533 h 10157211"/>
              <a:gd name="connsiteX5" fmla="*/ 2201228 w 6526181"/>
              <a:gd name="connsiteY5" fmla="*/ 10157211 h 10157211"/>
              <a:gd name="connsiteX6" fmla="*/ 488318 w 6526181"/>
              <a:gd name="connsiteY6" fmla="*/ 4446053 h 10157211"/>
              <a:gd name="connsiteX7" fmla="*/ 9772 w 6526181"/>
              <a:gd name="connsiteY7" fmla="*/ 2456094 h 10157211"/>
              <a:gd name="connsiteX8" fmla="*/ 1345567 w 6526181"/>
              <a:gd name="connsiteY8" fmla="*/ 699155 h 10157211"/>
              <a:gd name="connsiteX0" fmla="*/ 1345567 w 6497905"/>
              <a:gd name="connsiteY0" fmla="*/ 699155 h 10157211"/>
              <a:gd name="connsiteX1" fmla="*/ 2010022 w 6497905"/>
              <a:gd name="connsiteY1" fmla="*/ 2828 h 10157211"/>
              <a:gd name="connsiteX2" fmla="*/ 4267447 w 6497905"/>
              <a:gd name="connsiteY2" fmla="*/ 24159 h 10157211"/>
              <a:gd name="connsiteX3" fmla="*/ 6446206 w 6497905"/>
              <a:gd name="connsiteY3" fmla="*/ 22685 h 10157211"/>
              <a:gd name="connsiteX4" fmla="*/ 6472113 w 6497905"/>
              <a:gd name="connsiteY4" fmla="*/ 10103533 h 10157211"/>
              <a:gd name="connsiteX5" fmla="*/ 2201228 w 6497905"/>
              <a:gd name="connsiteY5" fmla="*/ 10157211 h 10157211"/>
              <a:gd name="connsiteX6" fmla="*/ 488318 w 6497905"/>
              <a:gd name="connsiteY6" fmla="*/ 4446053 h 10157211"/>
              <a:gd name="connsiteX7" fmla="*/ 9772 w 6497905"/>
              <a:gd name="connsiteY7" fmla="*/ 2456094 h 10157211"/>
              <a:gd name="connsiteX8" fmla="*/ 1345567 w 6497905"/>
              <a:gd name="connsiteY8" fmla="*/ 699155 h 10157211"/>
              <a:gd name="connsiteX0" fmla="*/ 1345567 w 6499689"/>
              <a:gd name="connsiteY0" fmla="*/ 699155 h 10157211"/>
              <a:gd name="connsiteX1" fmla="*/ 2010022 w 6499689"/>
              <a:gd name="connsiteY1" fmla="*/ 2828 h 10157211"/>
              <a:gd name="connsiteX2" fmla="*/ 4267447 w 6499689"/>
              <a:gd name="connsiteY2" fmla="*/ 24159 h 10157211"/>
              <a:gd name="connsiteX3" fmla="*/ 6464097 w 6499689"/>
              <a:gd name="connsiteY3" fmla="*/ 22686 h 10157211"/>
              <a:gd name="connsiteX4" fmla="*/ 6472113 w 6499689"/>
              <a:gd name="connsiteY4" fmla="*/ 10103533 h 10157211"/>
              <a:gd name="connsiteX5" fmla="*/ 2201228 w 6499689"/>
              <a:gd name="connsiteY5" fmla="*/ 10157211 h 10157211"/>
              <a:gd name="connsiteX6" fmla="*/ 488318 w 6499689"/>
              <a:gd name="connsiteY6" fmla="*/ 4446053 h 10157211"/>
              <a:gd name="connsiteX7" fmla="*/ 9772 w 6499689"/>
              <a:gd name="connsiteY7" fmla="*/ 2456094 h 10157211"/>
              <a:gd name="connsiteX8" fmla="*/ 1345567 w 6499689"/>
              <a:gd name="connsiteY8" fmla="*/ 699155 h 10157211"/>
              <a:gd name="connsiteX0" fmla="*/ 1345567 w 6512032"/>
              <a:gd name="connsiteY0" fmla="*/ 699155 h 10157211"/>
              <a:gd name="connsiteX1" fmla="*/ 2010022 w 6512032"/>
              <a:gd name="connsiteY1" fmla="*/ 2828 h 10157211"/>
              <a:gd name="connsiteX2" fmla="*/ 4267447 w 6512032"/>
              <a:gd name="connsiteY2" fmla="*/ 24159 h 10157211"/>
              <a:gd name="connsiteX3" fmla="*/ 6464097 w 6512032"/>
              <a:gd name="connsiteY3" fmla="*/ 22686 h 10157211"/>
              <a:gd name="connsiteX4" fmla="*/ 6472113 w 6512032"/>
              <a:gd name="connsiteY4" fmla="*/ 10103533 h 10157211"/>
              <a:gd name="connsiteX5" fmla="*/ 2201228 w 6512032"/>
              <a:gd name="connsiteY5" fmla="*/ 10157211 h 10157211"/>
              <a:gd name="connsiteX6" fmla="*/ 488318 w 6512032"/>
              <a:gd name="connsiteY6" fmla="*/ 4446053 h 10157211"/>
              <a:gd name="connsiteX7" fmla="*/ 9772 w 6512032"/>
              <a:gd name="connsiteY7" fmla="*/ 2456094 h 10157211"/>
              <a:gd name="connsiteX8" fmla="*/ 1345567 w 6512032"/>
              <a:gd name="connsiteY8" fmla="*/ 699155 h 10157211"/>
              <a:gd name="connsiteX0" fmla="*/ 1600681 w 6767146"/>
              <a:gd name="connsiteY0" fmla="*/ 699155 h 10157211"/>
              <a:gd name="connsiteX1" fmla="*/ 2265136 w 6767146"/>
              <a:gd name="connsiteY1" fmla="*/ 2828 h 10157211"/>
              <a:gd name="connsiteX2" fmla="*/ 4522561 w 6767146"/>
              <a:gd name="connsiteY2" fmla="*/ 24159 h 10157211"/>
              <a:gd name="connsiteX3" fmla="*/ 6719211 w 6767146"/>
              <a:gd name="connsiteY3" fmla="*/ 22686 h 10157211"/>
              <a:gd name="connsiteX4" fmla="*/ 6727227 w 6767146"/>
              <a:gd name="connsiteY4" fmla="*/ 10103533 h 10157211"/>
              <a:gd name="connsiteX5" fmla="*/ 2456342 w 6767146"/>
              <a:gd name="connsiteY5" fmla="*/ 10157211 h 10157211"/>
              <a:gd name="connsiteX6" fmla="*/ 743432 w 6767146"/>
              <a:gd name="connsiteY6" fmla="*/ 4446053 h 10157211"/>
              <a:gd name="connsiteX7" fmla="*/ 4671 w 6767146"/>
              <a:gd name="connsiteY7" fmla="*/ 2234940 h 10157211"/>
              <a:gd name="connsiteX8" fmla="*/ 1600681 w 6767146"/>
              <a:gd name="connsiteY8" fmla="*/ 699155 h 10157211"/>
              <a:gd name="connsiteX0" fmla="*/ 1600681 w 6767146"/>
              <a:gd name="connsiteY0" fmla="*/ 699155 h 10157211"/>
              <a:gd name="connsiteX1" fmla="*/ 2265136 w 6767146"/>
              <a:gd name="connsiteY1" fmla="*/ 2828 h 10157211"/>
              <a:gd name="connsiteX2" fmla="*/ 4522561 w 6767146"/>
              <a:gd name="connsiteY2" fmla="*/ 24159 h 10157211"/>
              <a:gd name="connsiteX3" fmla="*/ 6719211 w 6767146"/>
              <a:gd name="connsiteY3" fmla="*/ 22686 h 10157211"/>
              <a:gd name="connsiteX4" fmla="*/ 6727227 w 6767146"/>
              <a:gd name="connsiteY4" fmla="*/ 10103533 h 10157211"/>
              <a:gd name="connsiteX5" fmla="*/ 2456342 w 6767146"/>
              <a:gd name="connsiteY5" fmla="*/ 10157211 h 10157211"/>
              <a:gd name="connsiteX6" fmla="*/ 743432 w 6767146"/>
              <a:gd name="connsiteY6" fmla="*/ 4446053 h 10157211"/>
              <a:gd name="connsiteX7" fmla="*/ 4671 w 6767146"/>
              <a:gd name="connsiteY7" fmla="*/ 2234940 h 10157211"/>
              <a:gd name="connsiteX8" fmla="*/ 1600681 w 6767146"/>
              <a:gd name="connsiteY8" fmla="*/ 699155 h 10157211"/>
              <a:gd name="connsiteX0" fmla="*/ 1661461 w 6827926"/>
              <a:gd name="connsiteY0" fmla="*/ 699155 h 10157211"/>
              <a:gd name="connsiteX1" fmla="*/ 2325916 w 6827926"/>
              <a:gd name="connsiteY1" fmla="*/ 2828 h 10157211"/>
              <a:gd name="connsiteX2" fmla="*/ 4583341 w 6827926"/>
              <a:gd name="connsiteY2" fmla="*/ 24159 h 10157211"/>
              <a:gd name="connsiteX3" fmla="*/ 6779991 w 6827926"/>
              <a:gd name="connsiteY3" fmla="*/ 22686 h 10157211"/>
              <a:gd name="connsiteX4" fmla="*/ 6788007 w 6827926"/>
              <a:gd name="connsiteY4" fmla="*/ 10103533 h 10157211"/>
              <a:gd name="connsiteX5" fmla="*/ 2517122 w 6827926"/>
              <a:gd name="connsiteY5" fmla="*/ 10157211 h 10157211"/>
              <a:gd name="connsiteX6" fmla="*/ 804212 w 6827926"/>
              <a:gd name="connsiteY6" fmla="*/ 4446053 h 10157211"/>
              <a:gd name="connsiteX7" fmla="*/ 65451 w 6827926"/>
              <a:gd name="connsiteY7" fmla="*/ 2234940 h 10157211"/>
              <a:gd name="connsiteX8" fmla="*/ 1661461 w 6827926"/>
              <a:gd name="connsiteY8" fmla="*/ 699155 h 10157211"/>
              <a:gd name="connsiteX0" fmla="*/ 1906844 w 7073309"/>
              <a:gd name="connsiteY0" fmla="*/ 699155 h 10157211"/>
              <a:gd name="connsiteX1" fmla="*/ 2571299 w 7073309"/>
              <a:gd name="connsiteY1" fmla="*/ 2828 h 10157211"/>
              <a:gd name="connsiteX2" fmla="*/ 4828724 w 7073309"/>
              <a:gd name="connsiteY2" fmla="*/ 24159 h 10157211"/>
              <a:gd name="connsiteX3" fmla="*/ 7025374 w 7073309"/>
              <a:gd name="connsiteY3" fmla="*/ 22686 h 10157211"/>
              <a:gd name="connsiteX4" fmla="*/ 7033390 w 7073309"/>
              <a:gd name="connsiteY4" fmla="*/ 10103533 h 10157211"/>
              <a:gd name="connsiteX5" fmla="*/ 2762505 w 7073309"/>
              <a:gd name="connsiteY5" fmla="*/ 10157211 h 10157211"/>
              <a:gd name="connsiteX6" fmla="*/ 1049595 w 7073309"/>
              <a:gd name="connsiteY6" fmla="*/ 4446053 h 10157211"/>
              <a:gd name="connsiteX7" fmla="*/ 50619 w 7073309"/>
              <a:gd name="connsiteY7" fmla="*/ 2013786 h 10157211"/>
              <a:gd name="connsiteX8" fmla="*/ 1906844 w 7073309"/>
              <a:gd name="connsiteY8" fmla="*/ 699155 h 10157211"/>
              <a:gd name="connsiteX0" fmla="*/ 1906844 w 7073309"/>
              <a:gd name="connsiteY0" fmla="*/ 699155 h 10157211"/>
              <a:gd name="connsiteX1" fmla="*/ 2571299 w 7073309"/>
              <a:gd name="connsiteY1" fmla="*/ 2828 h 10157211"/>
              <a:gd name="connsiteX2" fmla="*/ 4828724 w 7073309"/>
              <a:gd name="connsiteY2" fmla="*/ 24159 h 10157211"/>
              <a:gd name="connsiteX3" fmla="*/ 7025374 w 7073309"/>
              <a:gd name="connsiteY3" fmla="*/ 22686 h 10157211"/>
              <a:gd name="connsiteX4" fmla="*/ 7033390 w 7073309"/>
              <a:gd name="connsiteY4" fmla="*/ 10103533 h 10157211"/>
              <a:gd name="connsiteX5" fmla="*/ 2762505 w 7073309"/>
              <a:gd name="connsiteY5" fmla="*/ 10157211 h 10157211"/>
              <a:gd name="connsiteX6" fmla="*/ 1049596 w 7073309"/>
              <a:gd name="connsiteY6" fmla="*/ 4446052 h 10157211"/>
              <a:gd name="connsiteX7" fmla="*/ 50619 w 7073309"/>
              <a:gd name="connsiteY7" fmla="*/ 2013786 h 10157211"/>
              <a:gd name="connsiteX8" fmla="*/ 1906844 w 7073309"/>
              <a:gd name="connsiteY8" fmla="*/ 699155 h 10157211"/>
              <a:gd name="connsiteX0" fmla="*/ 1923249 w 7089714"/>
              <a:gd name="connsiteY0" fmla="*/ 699155 h 10157211"/>
              <a:gd name="connsiteX1" fmla="*/ 2587704 w 7089714"/>
              <a:gd name="connsiteY1" fmla="*/ 2828 h 10157211"/>
              <a:gd name="connsiteX2" fmla="*/ 4845129 w 7089714"/>
              <a:gd name="connsiteY2" fmla="*/ 24159 h 10157211"/>
              <a:gd name="connsiteX3" fmla="*/ 7041779 w 7089714"/>
              <a:gd name="connsiteY3" fmla="*/ 22686 h 10157211"/>
              <a:gd name="connsiteX4" fmla="*/ 7049795 w 7089714"/>
              <a:gd name="connsiteY4" fmla="*/ 10103533 h 10157211"/>
              <a:gd name="connsiteX5" fmla="*/ 2778910 w 7089714"/>
              <a:gd name="connsiteY5" fmla="*/ 10157211 h 10157211"/>
              <a:gd name="connsiteX6" fmla="*/ 1066001 w 7089714"/>
              <a:gd name="connsiteY6" fmla="*/ 4446052 h 10157211"/>
              <a:gd name="connsiteX7" fmla="*/ 67024 w 7089714"/>
              <a:gd name="connsiteY7" fmla="*/ 2013786 h 10157211"/>
              <a:gd name="connsiteX8" fmla="*/ 1923249 w 7089714"/>
              <a:gd name="connsiteY8" fmla="*/ 699155 h 10157211"/>
              <a:gd name="connsiteX0" fmla="*/ 1926368 w 7092833"/>
              <a:gd name="connsiteY0" fmla="*/ 699155 h 10157211"/>
              <a:gd name="connsiteX1" fmla="*/ 2590823 w 7092833"/>
              <a:gd name="connsiteY1" fmla="*/ 2828 h 10157211"/>
              <a:gd name="connsiteX2" fmla="*/ 4848248 w 7092833"/>
              <a:gd name="connsiteY2" fmla="*/ 24159 h 10157211"/>
              <a:gd name="connsiteX3" fmla="*/ 7044898 w 7092833"/>
              <a:gd name="connsiteY3" fmla="*/ 22686 h 10157211"/>
              <a:gd name="connsiteX4" fmla="*/ 7052914 w 7092833"/>
              <a:gd name="connsiteY4" fmla="*/ 10103533 h 10157211"/>
              <a:gd name="connsiteX5" fmla="*/ 2782029 w 7092833"/>
              <a:gd name="connsiteY5" fmla="*/ 10157211 h 10157211"/>
              <a:gd name="connsiteX6" fmla="*/ 1029087 w 7092833"/>
              <a:gd name="connsiteY6" fmla="*/ 4600861 h 10157211"/>
              <a:gd name="connsiteX7" fmla="*/ 70143 w 7092833"/>
              <a:gd name="connsiteY7" fmla="*/ 2013786 h 10157211"/>
              <a:gd name="connsiteX8" fmla="*/ 1926368 w 7092833"/>
              <a:gd name="connsiteY8" fmla="*/ 699155 h 10157211"/>
              <a:gd name="connsiteX0" fmla="*/ 1898341 w 7064806"/>
              <a:gd name="connsiteY0" fmla="*/ 699155 h 10157211"/>
              <a:gd name="connsiteX1" fmla="*/ 2562796 w 7064806"/>
              <a:gd name="connsiteY1" fmla="*/ 2828 h 10157211"/>
              <a:gd name="connsiteX2" fmla="*/ 4820221 w 7064806"/>
              <a:gd name="connsiteY2" fmla="*/ 24159 h 10157211"/>
              <a:gd name="connsiteX3" fmla="*/ 7016871 w 7064806"/>
              <a:gd name="connsiteY3" fmla="*/ 22686 h 10157211"/>
              <a:gd name="connsiteX4" fmla="*/ 7024887 w 7064806"/>
              <a:gd name="connsiteY4" fmla="*/ 10103533 h 10157211"/>
              <a:gd name="connsiteX5" fmla="*/ 2754002 w 7064806"/>
              <a:gd name="connsiteY5" fmla="*/ 10157211 h 10157211"/>
              <a:gd name="connsiteX6" fmla="*/ 1001060 w 7064806"/>
              <a:gd name="connsiteY6" fmla="*/ 4600861 h 10157211"/>
              <a:gd name="connsiteX7" fmla="*/ 42116 w 7064806"/>
              <a:gd name="connsiteY7" fmla="*/ 2013786 h 10157211"/>
              <a:gd name="connsiteX8" fmla="*/ 1898341 w 7064806"/>
              <a:gd name="connsiteY8" fmla="*/ 699155 h 10157211"/>
              <a:gd name="connsiteX0" fmla="*/ 1898341 w 7064806"/>
              <a:gd name="connsiteY0" fmla="*/ 699155 h 10157211"/>
              <a:gd name="connsiteX1" fmla="*/ 2562796 w 7064806"/>
              <a:gd name="connsiteY1" fmla="*/ 2828 h 10157211"/>
              <a:gd name="connsiteX2" fmla="*/ 4820221 w 7064806"/>
              <a:gd name="connsiteY2" fmla="*/ 24159 h 10157211"/>
              <a:gd name="connsiteX3" fmla="*/ 7016871 w 7064806"/>
              <a:gd name="connsiteY3" fmla="*/ 22686 h 10157211"/>
              <a:gd name="connsiteX4" fmla="*/ 7024887 w 7064806"/>
              <a:gd name="connsiteY4" fmla="*/ 10103533 h 10157211"/>
              <a:gd name="connsiteX5" fmla="*/ 2754002 w 7064806"/>
              <a:gd name="connsiteY5" fmla="*/ 10157211 h 10157211"/>
              <a:gd name="connsiteX6" fmla="*/ 1001060 w 7064806"/>
              <a:gd name="connsiteY6" fmla="*/ 4600861 h 10157211"/>
              <a:gd name="connsiteX7" fmla="*/ 42116 w 7064806"/>
              <a:gd name="connsiteY7" fmla="*/ 2013786 h 10157211"/>
              <a:gd name="connsiteX8" fmla="*/ 1898341 w 7064806"/>
              <a:gd name="connsiteY8" fmla="*/ 699155 h 10157211"/>
              <a:gd name="connsiteX0" fmla="*/ 1898341 w 7064806"/>
              <a:gd name="connsiteY0" fmla="*/ 699155 h 10106338"/>
              <a:gd name="connsiteX1" fmla="*/ 2562796 w 7064806"/>
              <a:gd name="connsiteY1" fmla="*/ 2828 h 10106338"/>
              <a:gd name="connsiteX2" fmla="*/ 4820221 w 7064806"/>
              <a:gd name="connsiteY2" fmla="*/ 24159 h 10106338"/>
              <a:gd name="connsiteX3" fmla="*/ 7016871 w 7064806"/>
              <a:gd name="connsiteY3" fmla="*/ 22686 h 10106338"/>
              <a:gd name="connsiteX4" fmla="*/ 7024887 w 7064806"/>
              <a:gd name="connsiteY4" fmla="*/ 10103533 h 10106338"/>
              <a:gd name="connsiteX5" fmla="*/ 3054249 w 7064806"/>
              <a:gd name="connsiteY5" fmla="*/ 9980288 h 10106338"/>
              <a:gd name="connsiteX6" fmla="*/ 1001060 w 7064806"/>
              <a:gd name="connsiteY6" fmla="*/ 4600861 h 10106338"/>
              <a:gd name="connsiteX7" fmla="*/ 42116 w 7064806"/>
              <a:gd name="connsiteY7" fmla="*/ 2013786 h 10106338"/>
              <a:gd name="connsiteX8" fmla="*/ 1898341 w 7064806"/>
              <a:gd name="connsiteY8" fmla="*/ 699155 h 10106338"/>
              <a:gd name="connsiteX0" fmla="*/ 1898341 w 7064806"/>
              <a:gd name="connsiteY0" fmla="*/ 699155 h 10106745"/>
              <a:gd name="connsiteX1" fmla="*/ 2562796 w 7064806"/>
              <a:gd name="connsiteY1" fmla="*/ 2828 h 10106745"/>
              <a:gd name="connsiteX2" fmla="*/ 4820221 w 7064806"/>
              <a:gd name="connsiteY2" fmla="*/ 24159 h 10106745"/>
              <a:gd name="connsiteX3" fmla="*/ 7016871 w 7064806"/>
              <a:gd name="connsiteY3" fmla="*/ 22686 h 10106745"/>
              <a:gd name="connsiteX4" fmla="*/ 7024887 w 7064806"/>
              <a:gd name="connsiteY4" fmla="*/ 10103533 h 10106745"/>
              <a:gd name="connsiteX5" fmla="*/ 3054249 w 7064806"/>
              <a:gd name="connsiteY5" fmla="*/ 9980288 h 10106745"/>
              <a:gd name="connsiteX6" fmla="*/ 1001060 w 7064806"/>
              <a:gd name="connsiteY6" fmla="*/ 4600861 h 10106745"/>
              <a:gd name="connsiteX7" fmla="*/ 42116 w 7064806"/>
              <a:gd name="connsiteY7" fmla="*/ 2013786 h 10106745"/>
              <a:gd name="connsiteX8" fmla="*/ 1898341 w 7064806"/>
              <a:gd name="connsiteY8" fmla="*/ 699155 h 1010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64806" h="10106745">
                <a:moveTo>
                  <a:pt x="1898341" y="699155"/>
                </a:moveTo>
                <a:cubicBezTo>
                  <a:pt x="2243622" y="293833"/>
                  <a:pt x="2404429" y="-34002"/>
                  <a:pt x="2562796" y="2828"/>
                </a:cubicBezTo>
                <a:lnTo>
                  <a:pt x="4820221" y="24159"/>
                </a:lnTo>
                <a:cubicBezTo>
                  <a:pt x="7015734" y="53634"/>
                  <a:pt x="4922575" y="21032"/>
                  <a:pt x="7016871" y="22686"/>
                </a:cubicBezTo>
                <a:cubicBezTo>
                  <a:pt x="7006306" y="3716506"/>
                  <a:pt x="7123862" y="12240"/>
                  <a:pt x="7024887" y="10103533"/>
                </a:cubicBezTo>
                <a:cubicBezTo>
                  <a:pt x="7060144" y="10128671"/>
                  <a:pt x="6921815" y="9998600"/>
                  <a:pt x="3054249" y="9980288"/>
                </a:cubicBezTo>
                <a:cubicBezTo>
                  <a:pt x="2656580" y="8678341"/>
                  <a:pt x="2256371" y="7916601"/>
                  <a:pt x="1001060" y="4600861"/>
                </a:cubicBezTo>
                <a:cubicBezTo>
                  <a:pt x="925574" y="4761954"/>
                  <a:pt x="-232835" y="1810343"/>
                  <a:pt x="42116" y="2013786"/>
                </a:cubicBezTo>
                <a:cubicBezTo>
                  <a:pt x="2349211" y="-676576"/>
                  <a:pt x="555316" y="2498214"/>
                  <a:pt x="1898341" y="699155"/>
                </a:cubicBezTo>
                <a:close/>
              </a:path>
            </a:pathLst>
          </a:custGeom>
          <a:blipFill dpi="0" rotWithShape="1">
            <a:blip r:embed="rId4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33935" t="-49307" r="-6869" b="-3"/>
            </a:stretch>
          </a:blipFill>
          <a:ln>
            <a:noFill/>
          </a:ln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8" name="Grupo 17"/>
          <p:cNvGrpSpPr/>
          <p:nvPr/>
        </p:nvGrpSpPr>
        <p:grpSpPr>
          <a:xfrm>
            <a:off x="45914" y="125067"/>
            <a:ext cx="7951443" cy="6585563"/>
            <a:chOff x="-74946" y="9239"/>
            <a:chExt cx="7652888" cy="5680096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46" y="9239"/>
              <a:ext cx="7652888" cy="5680096"/>
            </a:xfrm>
            <a:prstGeom prst="rect">
              <a:avLst/>
            </a:prstGeom>
            <a:ln>
              <a:solidFill>
                <a:srgbClr val="0099CC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7" name="Retraso 16"/>
            <p:cNvSpPr/>
            <p:nvPr/>
          </p:nvSpPr>
          <p:spPr>
            <a:xfrm>
              <a:off x="0" y="952314"/>
              <a:ext cx="4644056" cy="4658771"/>
            </a:xfrm>
            <a:prstGeom prst="flowChartDelay">
              <a:avLst/>
            </a:prstGeom>
            <a:solidFill>
              <a:schemeClr val="bg1">
                <a:lumMod val="95000"/>
              </a:schemeClr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" name="Retraso 6"/>
          <p:cNvSpPr/>
          <p:nvPr/>
        </p:nvSpPr>
        <p:spPr>
          <a:xfrm>
            <a:off x="81580" y="1242458"/>
            <a:ext cx="4788703" cy="5375770"/>
          </a:xfrm>
          <a:prstGeom prst="flowChartDelay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/>
          <p:cNvSpPr/>
          <p:nvPr/>
        </p:nvSpPr>
        <p:spPr>
          <a:xfrm>
            <a:off x="199890" y="1823242"/>
            <a:ext cx="3963256" cy="4214202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softEdge rad="558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7858958" y="3486406"/>
            <a:ext cx="330578" cy="3371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2" name="Conector recto 21"/>
          <p:cNvCxnSpPr/>
          <p:nvPr/>
        </p:nvCxnSpPr>
        <p:spPr>
          <a:xfrm flipH="1">
            <a:off x="8008753" y="103662"/>
            <a:ext cx="4183248" cy="22301"/>
          </a:xfrm>
          <a:prstGeom prst="line">
            <a:avLst/>
          </a:prstGeom>
          <a:ln w="9525">
            <a:solidFill>
              <a:srgbClr val="0099C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20210731_181930_Norm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19437" y="456193"/>
            <a:ext cx="304800" cy="30480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7795736" y="129509"/>
            <a:ext cx="298965" cy="3361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Picture 2" descr="Pergamino horizontal png - Imagui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3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238" y="3429000"/>
            <a:ext cx="5254927" cy="322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5679396" y="3449819"/>
            <a:ext cx="5670396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800" dirty="0" smtClean="0"/>
              <a:t>Como un referente </a:t>
            </a:r>
          </a:p>
          <a:p>
            <a:pPr algn="ctr"/>
            <a:r>
              <a:rPr lang="es-ES" sz="3800" dirty="0" smtClean="0"/>
              <a:t>inspirador para la visión Franciscana de entender </a:t>
            </a:r>
          </a:p>
          <a:p>
            <a:pPr algn="ctr"/>
            <a:r>
              <a:rPr lang="es-ES" sz="3800" dirty="0" smtClean="0"/>
              <a:t>una economía </a:t>
            </a:r>
          </a:p>
          <a:p>
            <a:pPr algn="ctr"/>
            <a:r>
              <a:rPr lang="es-ES" sz="3800" dirty="0" smtClean="0"/>
              <a:t>responsable y fraterna. </a:t>
            </a:r>
            <a:endParaRPr lang="es-ES" sz="3800" dirty="0"/>
          </a:p>
        </p:txBody>
      </p:sp>
      <p:cxnSp>
        <p:nvCxnSpPr>
          <p:cNvPr id="9" name="Conector recto 8"/>
          <p:cNvCxnSpPr/>
          <p:nvPr/>
        </p:nvCxnSpPr>
        <p:spPr>
          <a:xfrm flipH="1">
            <a:off x="4893300" y="3066585"/>
            <a:ext cx="7283832" cy="8213"/>
          </a:xfrm>
          <a:prstGeom prst="line">
            <a:avLst/>
          </a:prstGeom>
          <a:ln w="57150">
            <a:solidFill>
              <a:srgbClr val="0099CC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ángulo 23"/>
          <p:cNvSpPr/>
          <p:nvPr/>
        </p:nvSpPr>
        <p:spPr>
          <a:xfrm>
            <a:off x="2104687" y="187044"/>
            <a:ext cx="7026249" cy="1906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 smtClean="0">
                <a:solidFill>
                  <a:schemeClr val="tx1"/>
                </a:solidFill>
              </a:rPr>
              <a:t>En la Espiritualidad Franciscana </a:t>
            </a:r>
          </a:p>
          <a:p>
            <a:pPr algn="ctr"/>
            <a:r>
              <a:rPr lang="es-E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" panose="020E0602020502020306" pitchFamily="34" charset="0"/>
              </a:rPr>
              <a:t>        </a:t>
            </a:r>
            <a:r>
              <a:rPr lang="es-E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obo Std" panose="020B0803040709020204" pitchFamily="34" charset="0"/>
              </a:rPr>
              <a:t>CONTEMPLAMOS</a:t>
            </a:r>
          </a:p>
          <a:p>
            <a:pPr algn="ctr"/>
            <a:r>
              <a:rPr lang="es-ES" sz="3200" dirty="0" smtClean="0">
                <a:solidFill>
                  <a:schemeClr val="tx1"/>
                </a:solidFill>
              </a:rPr>
              <a:t>                      </a:t>
            </a:r>
            <a:r>
              <a:rPr lang="es-ES" sz="4000" dirty="0" smtClean="0">
                <a:solidFill>
                  <a:schemeClr val="tx1"/>
                </a:solidFill>
              </a:rPr>
              <a:t>al Poverello de Asís</a:t>
            </a:r>
            <a:endParaRPr lang="es-E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901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1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Imagen 7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77463"/>
            <a:ext cx="4584407" cy="2845682"/>
          </a:xfrm>
          <a:prstGeom prst="rect">
            <a:avLst/>
          </a:prstGeom>
          <a:effectLst>
            <a:softEdge rad="571500"/>
          </a:effectLst>
        </p:spPr>
      </p:pic>
      <p:grpSp>
        <p:nvGrpSpPr>
          <p:cNvPr id="53" name="Grupo 52"/>
          <p:cNvGrpSpPr/>
          <p:nvPr/>
        </p:nvGrpSpPr>
        <p:grpSpPr>
          <a:xfrm>
            <a:off x="473351" y="98043"/>
            <a:ext cx="12229172" cy="6850163"/>
            <a:chOff x="242888" y="89196"/>
            <a:chExt cx="12183098" cy="6920012"/>
          </a:xfrm>
        </p:grpSpPr>
        <p:grpSp>
          <p:nvGrpSpPr>
            <p:cNvPr id="49" name="Grupo 48"/>
            <p:cNvGrpSpPr/>
            <p:nvPr/>
          </p:nvGrpSpPr>
          <p:grpSpPr>
            <a:xfrm>
              <a:off x="242888" y="89196"/>
              <a:ext cx="11842416" cy="6920012"/>
              <a:chOff x="242888" y="-56161"/>
              <a:chExt cx="11842416" cy="7240019"/>
            </a:xfrm>
          </p:grpSpPr>
          <p:grpSp>
            <p:nvGrpSpPr>
              <p:cNvPr id="27" name="Grupo 26"/>
              <p:cNvGrpSpPr/>
              <p:nvPr/>
            </p:nvGrpSpPr>
            <p:grpSpPr>
              <a:xfrm>
                <a:off x="2875753" y="0"/>
                <a:ext cx="8948737" cy="6858000"/>
                <a:chOff x="2018502" y="185738"/>
                <a:chExt cx="8948737" cy="6858000"/>
              </a:xfrm>
            </p:grpSpPr>
            <p:grpSp>
              <p:nvGrpSpPr>
                <p:cNvPr id="22" name="Grupo 21"/>
                <p:cNvGrpSpPr/>
                <p:nvPr/>
              </p:nvGrpSpPr>
              <p:grpSpPr>
                <a:xfrm>
                  <a:off x="2018502" y="185738"/>
                  <a:ext cx="8948737" cy="6858000"/>
                  <a:chOff x="2004214" y="149226"/>
                  <a:chExt cx="8948737" cy="6858000"/>
                </a:xfrm>
              </p:grpSpPr>
              <p:pic>
                <p:nvPicPr>
                  <p:cNvPr id="15" name="Imagen 14"/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004214" y="149226"/>
                    <a:ext cx="8948737" cy="6858000"/>
                  </a:xfrm>
                  <a:prstGeom prst="rect">
                    <a:avLst/>
                  </a:prstGeom>
                </p:spPr>
              </p:pic>
              <p:cxnSp>
                <p:nvCxnSpPr>
                  <p:cNvPr id="21" name="Conector recto 20"/>
                  <p:cNvCxnSpPr/>
                  <p:nvPr/>
                </p:nvCxnSpPr>
                <p:spPr>
                  <a:xfrm flipH="1">
                    <a:off x="5771778" y="281820"/>
                    <a:ext cx="1722258" cy="1581431"/>
                  </a:xfrm>
                  <a:prstGeom prst="line">
                    <a:avLst/>
                  </a:prstGeom>
                  <a:ln w="409575" cap="rnd">
                    <a:solidFill>
                      <a:schemeClr val="bg1"/>
                    </a:solidFill>
                  </a:ln>
                </p:spPr>
                <p:style>
                  <a:lnRef idx="3">
                    <a:schemeClr val="accent6"/>
                  </a:lnRef>
                  <a:fillRef idx="0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4" name="Conector recto 23"/>
                <p:cNvCxnSpPr/>
                <p:nvPr/>
              </p:nvCxnSpPr>
              <p:spPr>
                <a:xfrm>
                  <a:off x="5686424" y="1928020"/>
                  <a:ext cx="2157867" cy="4912944"/>
                </a:xfrm>
                <a:prstGeom prst="line">
                  <a:avLst/>
                </a:prstGeom>
                <a:ln w="3460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" name="Rectángulo 18"/>
              <p:cNvSpPr/>
              <p:nvPr/>
            </p:nvSpPr>
            <p:spPr>
              <a:xfrm>
                <a:off x="6102998" y="-56161"/>
                <a:ext cx="5814388" cy="7240019"/>
              </a:xfrm>
              <a:custGeom>
                <a:avLst/>
                <a:gdLst>
                  <a:gd name="connsiteX0" fmla="*/ 0 w 7358063"/>
                  <a:gd name="connsiteY0" fmla="*/ 0 h 7043737"/>
                  <a:gd name="connsiteX1" fmla="*/ 7358063 w 7358063"/>
                  <a:gd name="connsiteY1" fmla="*/ 0 h 7043737"/>
                  <a:gd name="connsiteX2" fmla="*/ 7358063 w 7358063"/>
                  <a:gd name="connsiteY2" fmla="*/ 7043737 h 7043737"/>
                  <a:gd name="connsiteX3" fmla="*/ 0 w 7358063"/>
                  <a:gd name="connsiteY3" fmla="*/ 7043737 h 7043737"/>
                  <a:gd name="connsiteX4" fmla="*/ 0 w 7358063"/>
                  <a:gd name="connsiteY4" fmla="*/ 0 h 7043737"/>
                  <a:gd name="connsiteX0" fmla="*/ 2686050 w 7358063"/>
                  <a:gd name="connsiteY0" fmla="*/ 1814513 h 7043737"/>
                  <a:gd name="connsiteX1" fmla="*/ 7358063 w 7358063"/>
                  <a:gd name="connsiteY1" fmla="*/ 0 h 7043737"/>
                  <a:gd name="connsiteX2" fmla="*/ 7358063 w 7358063"/>
                  <a:gd name="connsiteY2" fmla="*/ 7043737 h 7043737"/>
                  <a:gd name="connsiteX3" fmla="*/ 0 w 7358063"/>
                  <a:gd name="connsiteY3" fmla="*/ 7043737 h 7043737"/>
                  <a:gd name="connsiteX4" fmla="*/ 2686050 w 7358063"/>
                  <a:gd name="connsiteY4" fmla="*/ 1814513 h 7043737"/>
                  <a:gd name="connsiteX0" fmla="*/ 1800225 w 6472238"/>
                  <a:gd name="connsiteY0" fmla="*/ 1814513 h 7043737"/>
                  <a:gd name="connsiteX1" fmla="*/ 6472238 w 6472238"/>
                  <a:gd name="connsiteY1" fmla="*/ 0 h 7043737"/>
                  <a:gd name="connsiteX2" fmla="*/ 6472238 w 6472238"/>
                  <a:gd name="connsiteY2" fmla="*/ 7043737 h 7043737"/>
                  <a:gd name="connsiteX3" fmla="*/ 0 w 6472238"/>
                  <a:gd name="connsiteY3" fmla="*/ 6943725 h 7043737"/>
                  <a:gd name="connsiteX4" fmla="*/ 1800225 w 6472238"/>
                  <a:gd name="connsiteY4" fmla="*/ 1814513 h 7043737"/>
                  <a:gd name="connsiteX0" fmla="*/ 1916589 w 6588602"/>
                  <a:gd name="connsiteY0" fmla="*/ 1814513 h 7043737"/>
                  <a:gd name="connsiteX1" fmla="*/ 6588602 w 6588602"/>
                  <a:gd name="connsiteY1" fmla="*/ 0 h 7043737"/>
                  <a:gd name="connsiteX2" fmla="*/ 6588602 w 6588602"/>
                  <a:gd name="connsiteY2" fmla="*/ 7043737 h 7043737"/>
                  <a:gd name="connsiteX3" fmla="*/ 116364 w 6588602"/>
                  <a:gd name="connsiteY3" fmla="*/ 6943725 h 7043737"/>
                  <a:gd name="connsiteX4" fmla="*/ 1916589 w 6588602"/>
                  <a:gd name="connsiteY4" fmla="*/ 1814513 h 7043737"/>
                  <a:gd name="connsiteX0" fmla="*/ 1916589 w 6588602"/>
                  <a:gd name="connsiteY0" fmla="*/ 1814513 h 7213642"/>
                  <a:gd name="connsiteX1" fmla="*/ 6588602 w 6588602"/>
                  <a:gd name="connsiteY1" fmla="*/ 0 h 7213642"/>
                  <a:gd name="connsiteX2" fmla="*/ 6588602 w 6588602"/>
                  <a:gd name="connsiteY2" fmla="*/ 7043737 h 7213642"/>
                  <a:gd name="connsiteX3" fmla="*/ 116364 w 6588602"/>
                  <a:gd name="connsiteY3" fmla="*/ 6943725 h 7213642"/>
                  <a:gd name="connsiteX4" fmla="*/ 1916589 w 6588602"/>
                  <a:gd name="connsiteY4" fmla="*/ 1814513 h 7213642"/>
                  <a:gd name="connsiteX0" fmla="*/ 1018704 w 5690717"/>
                  <a:gd name="connsiteY0" fmla="*/ 1814513 h 7147906"/>
                  <a:gd name="connsiteX1" fmla="*/ 5690717 w 5690717"/>
                  <a:gd name="connsiteY1" fmla="*/ 0 h 7147906"/>
                  <a:gd name="connsiteX2" fmla="*/ 5690717 w 5690717"/>
                  <a:gd name="connsiteY2" fmla="*/ 7043737 h 7147906"/>
                  <a:gd name="connsiteX3" fmla="*/ 204316 w 5690717"/>
                  <a:gd name="connsiteY3" fmla="*/ 6843712 h 7147906"/>
                  <a:gd name="connsiteX4" fmla="*/ 1018704 w 5690717"/>
                  <a:gd name="connsiteY4" fmla="*/ 1814513 h 7147906"/>
                  <a:gd name="connsiteX0" fmla="*/ 1495624 w 6167637"/>
                  <a:gd name="connsiteY0" fmla="*/ 1814513 h 7147906"/>
                  <a:gd name="connsiteX1" fmla="*/ 6167637 w 6167637"/>
                  <a:gd name="connsiteY1" fmla="*/ 0 h 7147906"/>
                  <a:gd name="connsiteX2" fmla="*/ 6167637 w 6167637"/>
                  <a:gd name="connsiteY2" fmla="*/ 7043737 h 7147906"/>
                  <a:gd name="connsiteX3" fmla="*/ 681236 w 6167637"/>
                  <a:gd name="connsiteY3" fmla="*/ 6843712 h 7147906"/>
                  <a:gd name="connsiteX4" fmla="*/ 1495624 w 6167637"/>
                  <a:gd name="connsiteY4" fmla="*/ 1814513 h 7147906"/>
                  <a:gd name="connsiteX0" fmla="*/ 2507769 w 7179782"/>
                  <a:gd name="connsiteY0" fmla="*/ 1814513 h 7147906"/>
                  <a:gd name="connsiteX1" fmla="*/ 7179782 w 7179782"/>
                  <a:gd name="connsiteY1" fmla="*/ 0 h 7147906"/>
                  <a:gd name="connsiteX2" fmla="*/ 7179782 w 7179782"/>
                  <a:gd name="connsiteY2" fmla="*/ 7043737 h 7147906"/>
                  <a:gd name="connsiteX3" fmla="*/ 1693381 w 7179782"/>
                  <a:gd name="connsiteY3" fmla="*/ 6843712 h 7147906"/>
                  <a:gd name="connsiteX4" fmla="*/ 2507769 w 7179782"/>
                  <a:gd name="connsiteY4" fmla="*/ 1814513 h 7147906"/>
                  <a:gd name="connsiteX0" fmla="*/ 2468665 w 7226403"/>
                  <a:gd name="connsiteY0" fmla="*/ 1428751 h 7147906"/>
                  <a:gd name="connsiteX1" fmla="*/ 7226403 w 7226403"/>
                  <a:gd name="connsiteY1" fmla="*/ 0 h 7147906"/>
                  <a:gd name="connsiteX2" fmla="*/ 7226403 w 7226403"/>
                  <a:gd name="connsiteY2" fmla="*/ 7043737 h 7147906"/>
                  <a:gd name="connsiteX3" fmla="*/ 1740002 w 7226403"/>
                  <a:gd name="connsiteY3" fmla="*/ 6843712 h 7147906"/>
                  <a:gd name="connsiteX4" fmla="*/ 2468665 w 7226403"/>
                  <a:gd name="connsiteY4" fmla="*/ 1428751 h 7147906"/>
                  <a:gd name="connsiteX0" fmla="*/ 2085400 w 6843138"/>
                  <a:gd name="connsiteY0" fmla="*/ 1428751 h 7147906"/>
                  <a:gd name="connsiteX1" fmla="*/ 6843138 w 6843138"/>
                  <a:gd name="connsiteY1" fmla="*/ 0 h 7147906"/>
                  <a:gd name="connsiteX2" fmla="*/ 6843138 w 6843138"/>
                  <a:gd name="connsiteY2" fmla="*/ 7043737 h 7147906"/>
                  <a:gd name="connsiteX3" fmla="*/ 1356737 w 6843138"/>
                  <a:gd name="connsiteY3" fmla="*/ 6843712 h 7147906"/>
                  <a:gd name="connsiteX4" fmla="*/ 2085400 w 6843138"/>
                  <a:gd name="connsiteY4" fmla="*/ 1428751 h 7147906"/>
                  <a:gd name="connsiteX0" fmla="*/ 2085400 w 6843138"/>
                  <a:gd name="connsiteY0" fmla="*/ 1428751 h 7147906"/>
                  <a:gd name="connsiteX1" fmla="*/ 6843138 w 6843138"/>
                  <a:gd name="connsiteY1" fmla="*/ 0 h 7147906"/>
                  <a:gd name="connsiteX2" fmla="*/ 6843138 w 6843138"/>
                  <a:gd name="connsiteY2" fmla="*/ 7043737 h 7147906"/>
                  <a:gd name="connsiteX3" fmla="*/ 1356737 w 6843138"/>
                  <a:gd name="connsiteY3" fmla="*/ 6843712 h 7147906"/>
                  <a:gd name="connsiteX4" fmla="*/ 2085400 w 6843138"/>
                  <a:gd name="connsiteY4" fmla="*/ 1428751 h 7147906"/>
                  <a:gd name="connsiteX0" fmla="*/ 2027042 w 6899080"/>
                  <a:gd name="connsiteY0" fmla="*/ 1414464 h 7147906"/>
                  <a:gd name="connsiteX1" fmla="*/ 6899080 w 6899080"/>
                  <a:gd name="connsiteY1" fmla="*/ 0 h 7147906"/>
                  <a:gd name="connsiteX2" fmla="*/ 6899080 w 6899080"/>
                  <a:gd name="connsiteY2" fmla="*/ 7043737 h 7147906"/>
                  <a:gd name="connsiteX3" fmla="*/ 1412679 w 6899080"/>
                  <a:gd name="connsiteY3" fmla="*/ 6843712 h 7147906"/>
                  <a:gd name="connsiteX4" fmla="*/ 2027042 w 6899080"/>
                  <a:gd name="connsiteY4" fmla="*/ 1414464 h 7147906"/>
                  <a:gd name="connsiteX0" fmla="*/ 2027042 w 6899080"/>
                  <a:gd name="connsiteY0" fmla="*/ 1414464 h 7147906"/>
                  <a:gd name="connsiteX1" fmla="*/ 6899080 w 6899080"/>
                  <a:gd name="connsiteY1" fmla="*/ 0 h 7147906"/>
                  <a:gd name="connsiteX2" fmla="*/ 6899080 w 6899080"/>
                  <a:gd name="connsiteY2" fmla="*/ 7043737 h 7147906"/>
                  <a:gd name="connsiteX3" fmla="*/ 1412679 w 6899080"/>
                  <a:gd name="connsiteY3" fmla="*/ 6843712 h 7147906"/>
                  <a:gd name="connsiteX4" fmla="*/ 2027042 w 6899080"/>
                  <a:gd name="connsiteY4" fmla="*/ 1414464 h 7147906"/>
                  <a:gd name="connsiteX0" fmla="*/ 2027042 w 7613455"/>
                  <a:gd name="connsiteY0" fmla="*/ 757239 h 6490681"/>
                  <a:gd name="connsiteX1" fmla="*/ 7613455 w 7613455"/>
                  <a:gd name="connsiteY1" fmla="*/ 0 h 6490681"/>
                  <a:gd name="connsiteX2" fmla="*/ 6899080 w 7613455"/>
                  <a:gd name="connsiteY2" fmla="*/ 6386512 h 6490681"/>
                  <a:gd name="connsiteX3" fmla="*/ 1412679 w 7613455"/>
                  <a:gd name="connsiteY3" fmla="*/ 6186487 h 6490681"/>
                  <a:gd name="connsiteX4" fmla="*/ 2027042 w 7613455"/>
                  <a:gd name="connsiteY4" fmla="*/ 757239 h 6490681"/>
                  <a:gd name="connsiteX0" fmla="*/ 2027042 w 7613455"/>
                  <a:gd name="connsiteY0" fmla="*/ 757785 h 6491227"/>
                  <a:gd name="connsiteX1" fmla="*/ 7613455 w 7613455"/>
                  <a:gd name="connsiteY1" fmla="*/ 546 h 6491227"/>
                  <a:gd name="connsiteX2" fmla="*/ 6899080 w 7613455"/>
                  <a:gd name="connsiteY2" fmla="*/ 6387058 h 6491227"/>
                  <a:gd name="connsiteX3" fmla="*/ 1412679 w 7613455"/>
                  <a:gd name="connsiteY3" fmla="*/ 6187033 h 6491227"/>
                  <a:gd name="connsiteX4" fmla="*/ 2027042 w 7613455"/>
                  <a:gd name="connsiteY4" fmla="*/ 757785 h 6491227"/>
                  <a:gd name="connsiteX0" fmla="*/ 2138234 w 7510334"/>
                  <a:gd name="connsiteY0" fmla="*/ 3378 h 6565496"/>
                  <a:gd name="connsiteX1" fmla="*/ 7510334 w 7510334"/>
                  <a:gd name="connsiteY1" fmla="*/ 74815 h 6565496"/>
                  <a:gd name="connsiteX2" fmla="*/ 6795959 w 7510334"/>
                  <a:gd name="connsiteY2" fmla="*/ 6461327 h 6565496"/>
                  <a:gd name="connsiteX3" fmla="*/ 1309558 w 7510334"/>
                  <a:gd name="connsiteY3" fmla="*/ 6261302 h 6565496"/>
                  <a:gd name="connsiteX4" fmla="*/ 2138234 w 7510334"/>
                  <a:gd name="connsiteY4" fmla="*/ 3378 h 6565496"/>
                  <a:gd name="connsiteX0" fmla="*/ 1885361 w 7257461"/>
                  <a:gd name="connsiteY0" fmla="*/ 3378 h 6565496"/>
                  <a:gd name="connsiteX1" fmla="*/ 7257461 w 7257461"/>
                  <a:gd name="connsiteY1" fmla="*/ 74815 h 6565496"/>
                  <a:gd name="connsiteX2" fmla="*/ 6543086 w 7257461"/>
                  <a:gd name="connsiteY2" fmla="*/ 6461327 h 6565496"/>
                  <a:gd name="connsiteX3" fmla="*/ 1056685 w 7257461"/>
                  <a:gd name="connsiteY3" fmla="*/ 6261302 h 6565496"/>
                  <a:gd name="connsiteX4" fmla="*/ 1885361 w 7257461"/>
                  <a:gd name="connsiteY4" fmla="*/ 3378 h 6565496"/>
                  <a:gd name="connsiteX0" fmla="*/ 1880956 w 7253056"/>
                  <a:gd name="connsiteY0" fmla="*/ 3378 h 6565496"/>
                  <a:gd name="connsiteX1" fmla="*/ 7253056 w 7253056"/>
                  <a:gd name="connsiteY1" fmla="*/ 74815 h 6565496"/>
                  <a:gd name="connsiteX2" fmla="*/ 6538681 w 7253056"/>
                  <a:gd name="connsiteY2" fmla="*/ 6461327 h 6565496"/>
                  <a:gd name="connsiteX3" fmla="*/ 1052280 w 7253056"/>
                  <a:gd name="connsiteY3" fmla="*/ 6261302 h 6565496"/>
                  <a:gd name="connsiteX4" fmla="*/ 1880956 w 7253056"/>
                  <a:gd name="connsiteY4" fmla="*/ 3378 h 6565496"/>
                  <a:gd name="connsiteX0" fmla="*/ 1880956 w 7253056"/>
                  <a:gd name="connsiteY0" fmla="*/ 3378 h 6632543"/>
                  <a:gd name="connsiteX1" fmla="*/ 7253056 w 7253056"/>
                  <a:gd name="connsiteY1" fmla="*/ 74815 h 6632543"/>
                  <a:gd name="connsiteX2" fmla="*/ 7095894 w 7253056"/>
                  <a:gd name="connsiteY2" fmla="*/ 6604202 h 6632543"/>
                  <a:gd name="connsiteX3" fmla="*/ 1052280 w 7253056"/>
                  <a:gd name="connsiteY3" fmla="*/ 6261302 h 6632543"/>
                  <a:gd name="connsiteX4" fmla="*/ 1880956 w 7253056"/>
                  <a:gd name="connsiteY4" fmla="*/ 3378 h 6632543"/>
                  <a:gd name="connsiteX0" fmla="*/ 1728350 w 7100450"/>
                  <a:gd name="connsiteY0" fmla="*/ 3378 h 6621028"/>
                  <a:gd name="connsiteX1" fmla="*/ 7100450 w 7100450"/>
                  <a:gd name="connsiteY1" fmla="*/ 74815 h 6621028"/>
                  <a:gd name="connsiteX2" fmla="*/ 6943288 w 7100450"/>
                  <a:gd name="connsiteY2" fmla="*/ 6604202 h 6621028"/>
                  <a:gd name="connsiteX3" fmla="*/ 1156849 w 7100450"/>
                  <a:gd name="connsiteY3" fmla="*/ 6232727 h 6621028"/>
                  <a:gd name="connsiteX4" fmla="*/ 1728350 w 7100450"/>
                  <a:gd name="connsiteY4" fmla="*/ 3378 h 6621028"/>
                  <a:gd name="connsiteX0" fmla="*/ 1728350 w 7100450"/>
                  <a:gd name="connsiteY0" fmla="*/ 3378 h 8240913"/>
                  <a:gd name="connsiteX1" fmla="*/ 7100450 w 7100450"/>
                  <a:gd name="connsiteY1" fmla="*/ 74815 h 8240913"/>
                  <a:gd name="connsiteX2" fmla="*/ 6943288 w 7100450"/>
                  <a:gd name="connsiteY2" fmla="*/ 6604202 h 8240913"/>
                  <a:gd name="connsiteX3" fmla="*/ 1156849 w 7100450"/>
                  <a:gd name="connsiteY3" fmla="*/ 6232727 h 8240913"/>
                  <a:gd name="connsiteX4" fmla="*/ 1728350 w 7100450"/>
                  <a:gd name="connsiteY4" fmla="*/ 3378 h 8240913"/>
                  <a:gd name="connsiteX0" fmla="*/ 1728350 w 7171888"/>
                  <a:gd name="connsiteY0" fmla="*/ 3378 h 9206584"/>
                  <a:gd name="connsiteX1" fmla="*/ 7100450 w 7171888"/>
                  <a:gd name="connsiteY1" fmla="*/ 74815 h 9206584"/>
                  <a:gd name="connsiteX2" fmla="*/ 7171888 w 7171888"/>
                  <a:gd name="connsiteY2" fmla="*/ 8922588 h 9206584"/>
                  <a:gd name="connsiteX3" fmla="*/ 1156849 w 7171888"/>
                  <a:gd name="connsiteY3" fmla="*/ 6232727 h 9206584"/>
                  <a:gd name="connsiteX4" fmla="*/ 1728350 w 7171888"/>
                  <a:gd name="connsiteY4" fmla="*/ 3378 h 9206584"/>
                  <a:gd name="connsiteX0" fmla="*/ 1934570 w 7378108"/>
                  <a:gd name="connsiteY0" fmla="*/ 3378 h 9198419"/>
                  <a:gd name="connsiteX1" fmla="*/ 7306670 w 7378108"/>
                  <a:gd name="connsiteY1" fmla="*/ 74815 h 9198419"/>
                  <a:gd name="connsiteX2" fmla="*/ 7378108 w 7378108"/>
                  <a:gd name="connsiteY2" fmla="*/ 8922588 h 9198419"/>
                  <a:gd name="connsiteX3" fmla="*/ 1020169 w 7378108"/>
                  <a:gd name="connsiteY3" fmla="*/ 6212028 h 9198419"/>
                  <a:gd name="connsiteX4" fmla="*/ 1934570 w 7378108"/>
                  <a:gd name="connsiteY4" fmla="*/ 3378 h 9198419"/>
                  <a:gd name="connsiteX0" fmla="*/ 1769476 w 7213014"/>
                  <a:gd name="connsiteY0" fmla="*/ 3378 h 9190351"/>
                  <a:gd name="connsiteX1" fmla="*/ 7141576 w 7213014"/>
                  <a:gd name="connsiteY1" fmla="*/ 74815 h 9190351"/>
                  <a:gd name="connsiteX2" fmla="*/ 7213014 w 7213014"/>
                  <a:gd name="connsiteY2" fmla="*/ 8922588 h 9190351"/>
                  <a:gd name="connsiteX3" fmla="*/ 1126538 w 7213014"/>
                  <a:gd name="connsiteY3" fmla="*/ 6191328 h 9190351"/>
                  <a:gd name="connsiteX4" fmla="*/ 1769476 w 7213014"/>
                  <a:gd name="connsiteY4" fmla="*/ 3378 h 9190351"/>
                  <a:gd name="connsiteX0" fmla="*/ 1811581 w 7183682"/>
                  <a:gd name="connsiteY0" fmla="*/ 529 h 9622198"/>
                  <a:gd name="connsiteX1" fmla="*/ 7112244 w 7183682"/>
                  <a:gd name="connsiteY1" fmla="*/ 506663 h 9622198"/>
                  <a:gd name="connsiteX2" fmla="*/ 7183682 w 7183682"/>
                  <a:gd name="connsiteY2" fmla="*/ 9354436 h 9622198"/>
                  <a:gd name="connsiteX3" fmla="*/ 1097206 w 7183682"/>
                  <a:gd name="connsiteY3" fmla="*/ 6623176 h 9622198"/>
                  <a:gd name="connsiteX4" fmla="*/ 1811581 w 7183682"/>
                  <a:gd name="connsiteY4" fmla="*/ 529 h 9622198"/>
                  <a:gd name="connsiteX0" fmla="*/ 1722847 w 7094948"/>
                  <a:gd name="connsiteY0" fmla="*/ 529 h 9622198"/>
                  <a:gd name="connsiteX1" fmla="*/ 7023510 w 7094948"/>
                  <a:gd name="connsiteY1" fmla="*/ 506663 h 9622198"/>
                  <a:gd name="connsiteX2" fmla="*/ 7094948 w 7094948"/>
                  <a:gd name="connsiteY2" fmla="*/ 9354436 h 9622198"/>
                  <a:gd name="connsiteX3" fmla="*/ 1008472 w 7094948"/>
                  <a:gd name="connsiteY3" fmla="*/ 6623176 h 9622198"/>
                  <a:gd name="connsiteX4" fmla="*/ 1722847 w 7094948"/>
                  <a:gd name="connsiteY4" fmla="*/ 529 h 9622198"/>
                  <a:gd name="connsiteX0" fmla="*/ 1871839 w 7243940"/>
                  <a:gd name="connsiteY0" fmla="*/ 529 h 9400769"/>
                  <a:gd name="connsiteX1" fmla="*/ 7172502 w 7243940"/>
                  <a:gd name="connsiteY1" fmla="*/ 506663 h 9400769"/>
                  <a:gd name="connsiteX2" fmla="*/ 7243940 w 7243940"/>
                  <a:gd name="connsiteY2" fmla="*/ 9354436 h 9400769"/>
                  <a:gd name="connsiteX3" fmla="*/ 928864 w 7243940"/>
                  <a:gd name="connsiteY3" fmla="*/ 5857282 h 9400769"/>
                  <a:gd name="connsiteX4" fmla="*/ 1871839 w 7243940"/>
                  <a:gd name="connsiteY4" fmla="*/ 529 h 9400769"/>
                  <a:gd name="connsiteX0" fmla="*/ 1672718 w 7044819"/>
                  <a:gd name="connsiteY0" fmla="*/ 529 h 9400769"/>
                  <a:gd name="connsiteX1" fmla="*/ 6973381 w 7044819"/>
                  <a:gd name="connsiteY1" fmla="*/ 506663 h 9400769"/>
                  <a:gd name="connsiteX2" fmla="*/ 7044819 w 7044819"/>
                  <a:gd name="connsiteY2" fmla="*/ 9354436 h 9400769"/>
                  <a:gd name="connsiteX3" fmla="*/ 729743 w 7044819"/>
                  <a:gd name="connsiteY3" fmla="*/ 5857282 h 9400769"/>
                  <a:gd name="connsiteX4" fmla="*/ 1672718 w 7044819"/>
                  <a:gd name="connsiteY4" fmla="*/ 529 h 9400769"/>
                  <a:gd name="connsiteX0" fmla="*/ 1672718 w 7301994"/>
                  <a:gd name="connsiteY0" fmla="*/ 3377 h 9403617"/>
                  <a:gd name="connsiteX1" fmla="*/ 7301994 w 7301994"/>
                  <a:gd name="connsiteY1" fmla="*/ 74815 h 9403617"/>
                  <a:gd name="connsiteX2" fmla="*/ 7044819 w 7301994"/>
                  <a:gd name="connsiteY2" fmla="*/ 9357284 h 9403617"/>
                  <a:gd name="connsiteX3" fmla="*/ 729743 w 7301994"/>
                  <a:gd name="connsiteY3" fmla="*/ 5860130 h 9403617"/>
                  <a:gd name="connsiteX4" fmla="*/ 1672718 w 7301994"/>
                  <a:gd name="connsiteY4" fmla="*/ 3377 h 9403617"/>
                  <a:gd name="connsiteX0" fmla="*/ 1672718 w 7301994"/>
                  <a:gd name="connsiteY0" fmla="*/ 3377 h 9403617"/>
                  <a:gd name="connsiteX1" fmla="*/ 7301994 w 7301994"/>
                  <a:gd name="connsiteY1" fmla="*/ 74815 h 9403617"/>
                  <a:gd name="connsiteX2" fmla="*/ 7044819 w 7301994"/>
                  <a:gd name="connsiteY2" fmla="*/ 9357284 h 9403617"/>
                  <a:gd name="connsiteX3" fmla="*/ 729743 w 7301994"/>
                  <a:gd name="connsiteY3" fmla="*/ 5860130 h 9403617"/>
                  <a:gd name="connsiteX4" fmla="*/ 1672718 w 7301994"/>
                  <a:gd name="connsiteY4" fmla="*/ 3377 h 9403617"/>
                  <a:gd name="connsiteX0" fmla="*/ 1672718 w 7301994"/>
                  <a:gd name="connsiteY0" fmla="*/ 3377 h 9812681"/>
                  <a:gd name="connsiteX1" fmla="*/ 7301994 w 7301994"/>
                  <a:gd name="connsiteY1" fmla="*/ 74815 h 9812681"/>
                  <a:gd name="connsiteX2" fmla="*/ 5716082 w 7301994"/>
                  <a:gd name="connsiteY2" fmla="*/ 9812681 h 9812681"/>
                  <a:gd name="connsiteX3" fmla="*/ 729743 w 7301994"/>
                  <a:gd name="connsiteY3" fmla="*/ 5860130 h 9812681"/>
                  <a:gd name="connsiteX4" fmla="*/ 1672718 w 7301994"/>
                  <a:gd name="connsiteY4" fmla="*/ 3377 h 9812681"/>
                  <a:gd name="connsiteX0" fmla="*/ 1672718 w 7301994"/>
                  <a:gd name="connsiteY0" fmla="*/ 3377 h 9812681"/>
                  <a:gd name="connsiteX1" fmla="*/ 7301994 w 7301994"/>
                  <a:gd name="connsiteY1" fmla="*/ 74815 h 9812681"/>
                  <a:gd name="connsiteX2" fmla="*/ 5716082 w 7301994"/>
                  <a:gd name="connsiteY2" fmla="*/ 9812681 h 9812681"/>
                  <a:gd name="connsiteX3" fmla="*/ 729743 w 7301994"/>
                  <a:gd name="connsiteY3" fmla="*/ 5860130 h 9812681"/>
                  <a:gd name="connsiteX4" fmla="*/ 1672718 w 7301994"/>
                  <a:gd name="connsiteY4" fmla="*/ 3377 h 9812681"/>
                  <a:gd name="connsiteX0" fmla="*/ 1672718 w 7301994"/>
                  <a:gd name="connsiteY0" fmla="*/ 3377 h 9812681"/>
                  <a:gd name="connsiteX1" fmla="*/ 7301994 w 7301994"/>
                  <a:gd name="connsiteY1" fmla="*/ 74815 h 9812681"/>
                  <a:gd name="connsiteX2" fmla="*/ 5716082 w 7301994"/>
                  <a:gd name="connsiteY2" fmla="*/ 9812681 h 9812681"/>
                  <a:gd name="connsiteX3" fmla="*/ 729743 w 7301994"/>
                  <a:gd name="connsiteY3" fmla="*/ 5860130 h 9812681"/>
                  <a:gd name="connsiteX4" fmla="*/ 1672718 w 7301994"/>
                  <a:gd name="connsiteY4" fmla="*/ 3377 h 9812681"/>
                  <a:gd name="connsiteX0" fmla="*/ 1672718 w 7301994"/>
                  <a:gd name="connsiteY0" fmla="*/ 3377 h 9812681"/>
                  <a:gd name="connsiteX1" fmla="*/ 7301994 w 7301994"/>
                  <a:gd name="connsiteY1" fmla="*/ 74815 h 9812681"/>
                  <a:gd name="connsiteX2" fmla="*/ 5716082 w 7301994"/>
                  <a:gd name="connsiteY2" fmla="*/ 9812681 h 9812681"/>
                  <a:gd name="connsiteX3" fmla="*/ 729743 w 7301994"/>
                  <a:gd name="connsiteY3" fmla="*/ 5860130 h 9812681"/>
                  <a:gd name="connsiteX4" fmla="*/ 1672718 w 7301994"/>
                  <a:gd name="connsiteY4" fmla="*/ 3377 h 9812681"/>
                  <a:gd name="connsiteX0" fmla="*/ 1672718 w 7301994"/>
                  <a:gd name="connsiteY0" fmla="*/ 3377 h 9812681"/>
                  <a:gd name="connsiteX1" fmla="*/ 7301994 w 7301994"/>
                  <a:gd name="connsiteY1" fmla="*/ 74815 h 9812681"/>
                  <a:gd name="connsiteX2" fmla="*/ 5716082 w 7301994"/>
                  <a:gd name="connsiteY2" fmla="*/ 9812681 h 9812681"/>
                  <a:gd name="connsiteX3" fmla="*/ 729743 w 7301994"/>
                  <a:gd name="connsiteY3" fmla="*/ 5860130 h 9812681"/>
                  <a:gd name="connsiteX4" fmla="*/ 1672718 w 7301994"/>
                  <a:gd name="connsiteY4" fmla="*/ 3377 h 9812681"/>
                  <a:gd name="connsiteX0" fmla="*/ 1672718 w 7301994"/>
                  <a:gd name="connsiteY0" fmla="*/ 3377 h 9812681"/>
                  <a:gd name="connsiteX1" fmla="*/ 7301994 w 7301994"/>
                  <a:gd name="connsiteY1" fmla="*/ 74815 h 9812681"/>
                  <a:gd name="connsiteX2" fmla="*/ 5716082 w 7301994"/>
                  <a:gd name="connsiteY2" fmla="*/ 9812681 h 9812681"/>
                  <a:gd name="connsiteX3" fmla="*/ 729743 w 7301994"/>
                  <a:gd name="connsiteY3" fmla="*/ 5860130 h 9812681"/>
                  <a:gd name="connsiteX4" fmla="*/ 1672718 w 7301994"/>
                  <a:gd name="connsiteY4" fmla="*/ 3377 h 9812681"/>
                  <a:gd name="connsiteX0" fmla="*/ 1837622 w 7466898"/>
                  <a:gd name="connsiteY0" fmla="*/ 3377 h 9812681"/>
                  <a:gd name="connsiteX1" fmla="*/ 7466898 w 7466898"/>
                  <a:gd name="connsiteY1" fmla="*/ 74815 h 9812681"/>
                  <a:gd name="connsiteX2" fmla="*/ 5880986 w 7466898"/>
                  <a:gd name="connsiteY2" fmla="*/ 9812681 h 9812681"/>
                  <a:gd name="connsiteX3" fmla="*/ 651759 w 7466898"/>
                  <a:gd name="connsiteY3" fmla="*/ 5094234 h 9812681"/>
                  <a:gd name="connsiteX4" fmla="*/ 1837622 w 7466898"/>
                  <a:gd name="connsiteY4" fmla="*/ 3377 h 9812681"/>
                  <a:gd name="connsiteX0" fmla="*/ 1717660 w 7346936"/>
                  <a:gd name="connsiteY0" fmla="*/ 3377 h 9812681"/>
                  <a:gd name="connsiteX1" fmla="*/ 7346936 w 7346936"/>
                  <a:gd name="connsiteY1" fmla="*/ 74815 h 9812681"/>
                  <a:gd name="connsiteX2" fmla="*/ 5761024 w 7346936"/>
                  <a:gd name="connsiteY2" fmla="*/ 9812681 h 9812681"/>
                  <a:gd name="connsiteX3" fmla="*/ 531797 w 7346936"/>
                  <a:gd name="connsiteY3" fmla="*/ 5094234 h 9812681"/>
                  <a:gd name="connsiteX4" fmla="*/ 1717660 w 7346936"/>
                  <a:gd name="connsiteY4" fmla="*/ 3377 h 9812681"/>
                  <a:gd name="connsiteX0" fmla="*/ 1717660 w 7346936"/>
                  <a:gd name="connsiteY0" fmla="*/ 3377 h 9827381"/>
                  <a:gd name="connsiteX1" fmla="*/ 7346936 w 7346936"/>
                  <a:gd name="connsiteY1" fmla="*/ 74815 h 9827381"/>
                  <a:gd name="connsiteX2" fmla="*/ 5761024 w 7346936"/>
                  <a:gd name="connsiteY2" fmla="*/ 9812681 h 9827381"/>
                  <a:gd name="connsiteX3" fmla="*/ 531797 w 7346936"/>
                  <a:gd name="connsiteY3" fmla="*/ 5094234 h 9827381"/>
                  <a:gd name="connsiteX4" fmla="*/ 1717660 w 7346936"/>
                  <a:gd name="connsiteY4" fmla="*/ 3377 h 9827381"/>
                  <a:gd name="connsiteX0" fmla="*/ 1707727 w 7337003"/>
                  <a:gd name="connsiteY0" fmla="*/ 3377 h 9827381"/>
                  <a:gd name="connsiteX1" fmla="*/ 7337003 w 7337003"/>
                  <a:gd name="connsiteY1" fmla="*/ 74815 h 9827381"/>
                  <a:gd name="connsiteX2" fmla="*/ 5751091 w 7337003"/>
                  <a:gd name="connsiteY2" fmla="*/ 9812681 h 9827381"/>
                  <a:gd name="connsiteX3" fmla="*/ 536152 w 7337003"/>
                  <a:gd name="connsiteY3" fmla="*/ 5094234 h 9827381"/>
                  <a:gd name="connsiteX4" fmla="*/ 1707727 w 7337003"/>
                  <a:gd name="connsiteY4" fmla="*/ 3377 h 9827381"/>
                  <a:gd name="connsiteX0" fmla="*/ 1625914 w 7255190"/>
                  <a:gd name="connsiteY0" fmla="*/ 3377 h 9827381"/>
                  <a:gd name="connsiteX1" fmla="*/ 7255190 w 7255190"/>
                  <a:gd name="connsiteY1" fmla="*/ 74815 h 9827381"/>
                  <a:gd name="connsiteX2" fmla="*/ 5669278 w 7255190"/>
                  <a:gd name="connsiteY2" fmla="*/ 9812681 h 9827381"/>
                  <a:gd name="connsiteX3" fmla="*/ 454339 w 7255190"/>
                  <a:gd name="connsiteY3" fmla="*/ 5094234 h 9827381"/>
                  <a:gd name="connsiteX4" fmla="*/ 1625914 w 7255190"/>
                  <a:gd name="connsiteY4" fmla="*/ 3377 h 9827381"/>
                  <a:gd name="connsiteX0" fmla="*/ 1625914 w 6183628"/>
                  <a:gd name="connsiteY0" fmla="*/ 2240 h 9826244"/>
                  <a:gd name="connsiteX1" fmla="*/ 6183628 w 6183628"/>
                  <a:gd name="connsiteY1" fmla="*/ 115078 h 9826244"/>
                  <a:gd name="connsiteX2" fmla="*/ 5669278 w 6183628"/>
                  <a:gd name="connsiteY2" fmla="*/ 9811544 h 9826244"/>
                  <a:gd name="connsiteX3" fmla="*/ 454339 w 6183628"/>
                  <a:gd name="connsiteY3" fmla="*/ 5093097 h 9826244"/>
                  <a:gd name="connsiteX4" fmla="*/ 1625914 w 6183628"/>
                  <a:gd name="connsiteY4" fmla="*/ 2240 h 9826244"/>
                  <a:gd name="connsiteX0" fmla="*/ 1757966 w 6315680"/>
                  <a:gd name="connsiteY0" fmla="*/ 2240 h 9811544"/>
                  <a:gd name="connsiteX1" fmla="*/ 6315680 w 6315680"/>
                  <a:gd name="connsiteY1" fmla="*/ 115078 h 9811544"/>
                  <a:gd name="connsiteX2" fmla="*/ 5801330 w 6315680"/>
                  <a:gd name="connsiteY2" fmla="*/ 9811544 h 9811544"/>
                  <a:gd name="connsiteX3" fmla="*/ 400654 w 6315680"/>
                  <a:gd name="connsiteY3" fmla="*/ 4687775 h 9811544"/>
                  <a:gd name="connsiteX4" fmla="*/ 1757966 w 6315680"/>
                  <a:gd name="connsiteY4" fmla="*/ 2240 h 9811544"/>
                  <a:gd name="connsiteX0" fmla="*/ 1887373 w 6445087"/>
                  <a:gd name="connsiteY0" fmla="*/ 2240 h 9811544"/>
                  <a:gd name="connsiteX1" fmla="*/ 6445087 w 6445087"/>
                  <a:gd name="connsiteY1" fmla="*/ 115078 h 9811544"/>
                  <a:gd name="connsiteX2" fmla="*/ 5930737 w 6445087"/>
                  <a:gd name="connsiteY2" fmla="*/ 9811544 h 9811544"/>
                  <a:gd name="connsiteX3" fmla="*/ 358611 w 6445087"/>
                  <a:gd name="connsiteY3" fmla="*/ 4389117 h 9811544"/>
                  <a:gd name="connsiteX4" fmla="*/ 1887373 w 6445087"/>
                  <a:gd name="connsiteY4" fmla="*/ 2240 h 9811544"/>
                  <a:gd name="connsiteX0" fmla="*/ 1904722 w 6462436"/>
                  <a:gd name="connsiteY0" fmla="*/ 2240 h 9811544"/>
                  <a:gd name="connsiteX1" fmla="*/ 6462436 w 6462436"/>
                  <a:gd name="connsiteY1" fmla="*/ 115078 h 9811544"/>
                  <a:gd name="connsiteX2" fmla="*/ 5948086 w 6462436"/>
                  <a:gd name="connsiteY2" fmla="*/ 9811544 h 9811544"/>
                  <a:gd name="connsiteX3" fmla="*/ 375960 w 6462436"/>
                  <a:gd name="connsiteY3" fmla="*/ 4389117 h 9811544"/>
                  <a:gd name="connsiteX4" fmla="*/ 1904722 w 6462436"/>
                  <a:gd name="connsiteY4" fmla="*/ 2240 h 9811544"/>
                  <a:gd name="connsiteX0" fmla="*/ 1916819 w 6474533"/>
                  <a:gd name="connsiteY0" fmla="*/ 2240 h 9811544"/>
                  <a:gd name="connsiteX1" fmla="*/ 6474533 w 6474533"/>
                  <a:gd name="connsiteY1" fmla="*/ 115078 h 9811544"/>
                  <a:gd name="connsiteX2" fmla="*/ 5960183 w 6474533"/>
                  <a:gd name="connsiteY2" fmla="*/ 9811544 h 9811544"/>
                  <a:gd name="connsiteX3" fmla="*/ 388057 w 6474533"/>
                  <a:gd name="connsiteY3" fmla="*/ 4389117 h 9811544"/>
                  <a:gd name="connsiteX4" fmla="*/ 1916819 w 6474533"/>
                  <a:gd name="connsiteY4" fmla="*/ 2240 h 9811544"/>
                  <a:gd name="connsiteX0" fmla="*/ 1916819 w 6474533"/>
                  <a:gd name="connsiteY0" fmla="*/ 1317 h 9895954"/>
                  <a:gd name="connsiteX1" fmla="*/ 6474533 w 6474533"/>
                  <a:gd name="connsiteY1" fmla="*/ 199488 h 9895954"/>
                  <a:gd name="connsiteX2" fmla="*/ 5960183 w 6474533"/>
                  <a:gd name="connsiteY2" fmla="*/ 9895954 h 9895954"/>
                  <a:gd name="connsiteX3" fmla="*/ 388057 w 6474533"/>
                  <a:gd name="connsiteY3" fmla="*/ 4473527 h 9895954"/>
                  <a:gd name="connsiteX4" fmla="*/ 1916819 w 6474533"/>
                  <a:gd name="connsiteY4" fmla="*/ 1317 h 9895954"/>
                  <a:gd name="connsiteX0" fmla="*/ 1916819 w 6488820"/>
                  <a:gd name="connsiteY0" fmla="*/ 3430 h 9898067"/>
                  <a:gd name="connsiteX1" fmla="*/ 6488820 w 6488820"/>
                  <a:gd name="connsiteY1" fmla="*/ 73604 h 9898067"/>
                  <a:gd name="connsiteX2" fmla="*/ 5960183 w 6488820"/>
                  <a:gd name="connsiteY2" fmla="*/ 9898067 h 9898067"/>
                  <a:gd name="connsiteX3" fmla="*/ 388057 w 6488820"/>
                  <a:gd name="connsiteY3" fmla="*/ 4475640 h 9898067"/>
                  <a:gd name="connsiteX4" fmla="*/ 1916819 w 6488820"/>
                  <a:gd name="connsiteY4" fmla="*/ 3430 h 9898067"/>
                  <a:gd name="connsiteX0" fmla="*/ 1916819 w 6488820"/>
                  <a:gd name="connsiteY0" fmla="*/ 3430 h 10218057"/>
                  <a:gd name="connsiteX1" fmla="*/ 6488820 w 6488820"/>
                  <a:gd name="connsiteY1" fmla="*/ 73604 h 10218057"/>
                  <a:gd name="connsiteX2" fmla="*/ 6031620 w 6488820"/>
                  <a:gd name="connsiteY2" fmla="*/ 10218057 h 10218057"/>
                  <a:gd name="connsiteX3" fmla="*/ 388057 w 6488820"/>
                  <a:gd name="connsiteY3" fmla="*/ 4475640 h 10218057"/>
                  <a:gd name="connsiteX4" fmla="*/ 1916819 w 6488820"/>
                  <a:gd name="connsiteY4" fmla="*/ 3430 h 10218057"/>
                  <a:gd name="connsiteX0" fmla="*/ 1916819 w 6488820"/>
                  <a:gd name="connsiteY0" fmla="*/ 3430 h 10218057"/>
                  <a:gd name="connsiteX1" fmla="*/ 6488820 w 6488820"/>
                  <a:gd name="connsiteY1" fmla="*/ 73604 h 10218057"/>
                  <a:gd name="connsiteX2" fmla="*/ 6031620 w 6488820"/>
                  <a:gd name="connsiteY2" fmla="*/ 10218057 h 10218057"/>
                  <a:gd name="connsiteX3" fmla="*/ 388057 w 6488820"/>
                  <a:gd name="connsiteY3" fmla="*/ 4475640 h 10218057"/>
                  <a:gd name="connsiteX4" fmla="*/ 1916819 w 6488820"/>
                  <a:gd name="connsiteY4" fmla="*/ 3430 h 10218057"/>
                  <a:gd name="connsiteX0" fmla="*/ 1916819 w 6488820"/>
                  <a:gd name="connsiteY0" fmla="*/ 3430 h 10239389"/>
                  <a:gd name="connsiteX1" fmla="*/ 6488820 w 6488820"/>
                  <a:gd name="connsiteY1" fmla="*/ 73604 h 10239389"/>
                  <a:gd name="connsiteX2" fmla="*/ 6203070 w 6488820"/>
                  <a:gd name="connsiteY2" fmla="*/ 10239389 h 10239389"/>
                  <a:gd name="connsiteX3" fmla="*/ 388057 w 6488820"/>
                  <a:gd name="connsiteY3" fmla="*/ 4475640 h 10239389"/>
                  <a:gd name="connsiteX4" fmla="*/ 1916819 w 6488820"/>
                  <a:gd name="connsiteY4" fmla="*/ 3430 h 10239389"/>
                  <a:gd name="connsiteX0" fmla="*/ 1916819 w 6488820"/>
                  <a:gd name="connsiteY0" fmla="*/ 3430 h 10239389"/>
                  <a:gd name="connsiteX1" fmla="*/ 6488820 w 6488820"/>
                  <a:gd name="connsiteY1" fmla="*/ 73604 h 10239389"/>
                  <a:gd name="connsiteX2" fmla="*/ 6203070 w 6488820"/>
                  <a:gd name="connsiteY2" fmla="*/ 10239389 h 10239389"/>
                  <a:gd name="connsiteX3" fmla="*/ 388057 w 6488820"/>
                  <a:gd name="connsiteY3" fmla="*/ 4475640 h 10239389"/>
                  <a:gd name="connsiteX4" fmla="*/ 1916819 w 6488820"/>
                  <a:gd name="connsiteY4" fmla="*/ 3430 h 10239389"/>
                  <a:gd name="connsiteX0" fmla="*/ 1916819 w 6488820"/>
                  <a:gd name="connsiteY0" fmla="*/ 3430 h 10239389"/>
                  <a:gd name="connsiteX1" fmla="*/ 6488820 w 6488820"/>
                  <a:gd name="connsiteY1" fmla="*/ 73604 h 10239389"/>
                  <a:gd name="connsiteX2" fmla="*/ 6203070 w 6488820"/>
                  <a:gd name="connsiteY2" fmla="*/ 10239389 h 10239389"/>
                  <a:gd name="connsiteX3" fmla="*/ 388057 w 6488820"/>
                  <a:gd name="connsiteY3" fmla="*/ 4475640 h 10239389"/>
                  <a:gd name="connsiteX4" fmla="*/ 1916819 w 6488820"/>
                  <a:gd name="connsiteY4" fmla="*/ 3430 h 10239389"/>
                  <a:gd name="connsiteX0" fmla="*/ 1916819 w 6345945"/>
                  <a:gd name="connsiteY0" fmla="*/ 4651 h 10240610"/>
                  <a:gd name="connsiteX1" fmla="*/ 6345945 w 6345945"/>
                  <a:gd name="connsiteY1" fmla="*/ 53493 h 10240610"/>
                  <a:gd name="connsiteX2" fmla="*/ 6203070 w 6345945"/>
                  <a:gd name="connsiteY2" fmla="*/ 10240610 h 10240610"/>
                  <a:gd name="connsiteX3" fmla="*/ 388057 w 6345945"/>
                  <a:gd name="connsiteY3" fmla="*/ 4476861 h 10240610"/>
                  <a:gd name="connsiteX4" fmla="*/ 1916819 w 6345945"/>
                  <a:gd name="connsiteY4" fmla="*/ 4651 h 10240610"/>
                  <a:gd name="connsiteX0" fmla="*/ 1916819 w 6345945"/>
                  <a:gd name="connsiteY0" fmla="*/ 4651 h 10240610"/>
                  <a:gd name="connsiteX1" fmla="*/ 6345945 w 6345945"/>
                  <a:gd name="connsiteY1" fmla="*/ 53493 h 10240610"/>
                  <a:gd name="connsiteX2" fmla="*/ 6203070 w 6345945"/>
                  <a:gd name="connsiteY2" fmla="*/ 10240610 h 10240610"/>
                  <a:gd name="connsiteX3" fmla="*/ 388057 w 6345945"/>
                  <a:gd name="connsiteY3" fmla="*/ 4476861 h 10240610"/>
                  <a:gd name="connsiteX4" fmla="*/ 1916819 w 6345945"/>
                  <a:gd name="connsiteY4" fmla="*/ 4651 h 10240610"/>
                  <a:gd name="connsiteX0" fmla="*/ 1916819 w 6345945"/>
                  <a:gd name="connsiteY0" fmla="*/ 4651 h 10566480"/>
                  <a:gd name="connsiteX1" fmla="*/ 6345945 w 6345945"/>
                  <a:gd name="connsiteY1" fmla="*/ 53493 h 10566480"/>
                  <a:gd name="connsiteX2" fmla="*/ 6203070 w 6345945"/>
                  <a:gd name="connsiteY2" fmla="*/ 10240610 h 10566480"/>
                  <a:gd name="connsiteX3" fmla="*/ 1386590 w 6345945"/>
                  <a:gd name="connsiteY3" fmla="*/ 7628086 h 10566480"/>
                  <a:gd name="connsiteX4" fmla="*/ 388057 w 6345945"/>
                  <a:gd name="connsiteY4" fmla="*/ 4476861 h 10566480"/>
                  <a:gd name="connsiteX5" fmla="*/ 1916819 w 6345945"/>
                  <a:gd name="connsiteY5" fmla="*/ 4651 h 10566480"/>
                  <a:gd name="connsiteX0" fmla="*/ 1916819 w 6345945"/>
                  <a:gd name="connsiteY0" fmla="*/ 4651 h 10566480"/>
                  <a:gd name="connsiteX1" fmla="*/ 6345945 w 6345945"/>
                  <a:gd name="connsiteY1" fmla="*/ 53493 h 10566480"/>
                  <a:gd name="connsiteX2" fmla="*/ 6203070 w 6345945"/>
                  <a:gd name="connsiteY2" fmla="*/ 10240610 h 10566480"/>
                  <a:gd name="connsiteX3" fmla="*/ 1386590 w 6345945"/>
                  <a:gd name="connsiteY3" fmla="*/ 7628086 h 10566480"/>
                  <a:gd name="connsiteX4" fmla="*/ 388057 w 6345945"/>
                  <a:gd name="connsiteY4" fmla="*/ 4476861 h 10566480"/>
                  <a:gd name="connsiteX5" fmla="*/ 1916819 w 6345945"/>
                  <a:gd name="connsiteY5" fmla="*/ 4651 h 10566480"/>
                  <a:gd name="connsiteX0" fmla="*/ 1916819 w 6345945"/>
                  <a:gd name="connsiteY0" fmla="*/ 4651 h 10566480"/>
                  <a:gd name="connsiteX1" fmla="*/ 6345945 w 6345945"/>
                  <a:gd name="connsiteY1" fmla="*/ 53493 h 10566480"/>
                  <a:gd name="connsiteX2" fmla="*/ 6203070 w 6345945"/>
                  <a:gd name="connsiteY2" fmla="*/ 10240610 h 10566480"/>
                  <a:gd name="connsiteX3" fmla="*/ 1386590 w 6345945"/>
                  <a:gd name="connsiteY3" fmla="*/ 7628086 h 10566480"/>
                  <a:gd name="connsiteX4" fmla="*/ 388057 w 6345945"/>
                  <a:gd name="connsiteY4" fmla="*/ 4476861 h 10566480"/>
                  <a:gd name="connsiteX5" fmla="*/ 1916819 w 6345945"/>
                  <a:gd name="connsiteY5" fmla="*/ 4651 h 10566480"/>
                  <a:gd name="connsiteX0" fmla="*/ 1916819 w 6345945"/>
                  <a:gd name="connsiteY0" fmla="*/ 4651 h 10566480"/>
                  <a:gd name="connsiteX1" fmla="*/ 6345945 w 6345945"/>
                  <a:gd name="connsiteY1" fmla="*/ 53493 h 10566480"/>
                  <a:gd name="connsiteX2" fmla="*/ 6203070 w 6345945"/>
                  <a:gd name="connsiteY2" fmla="*/ 10240610 h 10566480"/>
                  <a:gd name="connsiteX3" fmla="*/ 1386590 w 6345945"/>
                  <a:gd name="connsiteY3" fmla="*/ 7628086 h 10566480"/>
                  <a:gd name="connsiteX4" fmla="*/ 388057 w 6345945"/>
                  <a:gd name="connsiteY4" fmla="*/ 4476861 h 10566480"/>
                  <a:gd name="connsiteX5" fmla="*/ 1916819 w 6345945"/>
                  <a:gd name="connsiteY5" fmla="*/ 4651 h 10566480"/>
                  <a:gd name="connsiteX0" fmla="*/ 1916819 w 6345945"/>
                  <a:gd name="connsiteY0" fmla="*/ 4651 h 10730038"/>
                  <a:gd name="connsiteX1" fmla="*/ 6345945 w 6345945"/>
                  <a:gd name="connsiteY1" fmla="*/ 53493 h 10730038"/>
                  <a:gd name="connsiteX2" fmla="*/ 6203070 w 6345945"/>
                  <a:gd name="connsiteY2" fmla="*/ 10240610 h 10730038"/>
                  <a:gd name="connsiteX3" fmla="*/ 1386590 w 6345945"/>
                  <a:gd name="connsiteY3" fmla="*/ 7628086 h 10730038"/>
                  <a:gd name="connsiteX4" fmla="*/ 388057 w 6345945"/>
                  <a:gd name="connsiteY4" fmla="*/ 4476861 h 10730038"/>
                  <a:gd name="connsiteX5" fmla="*/ 1916819 w 6345945"/>
                  <a:gd name="connsiteY5" fmla="*/ 4651 h 10730038"/>
                  <a:gd name="connsiteX0" fmla="*/ 1916819 w 6345945"/>
                  <a:gd name="connsiteY0" fmla="*/ 4651 h 10240610"/>
                  <a:gd name="connsiteX1" fmla="*/ 6345945 w 6345945"/>
                  <a:gd name="connsiteY1" fmla="*/ 53493 h 10240610"/>
                  <a:gd name="connsiteX2" fmla="*/ 6203070 w 6345945"/>
                  <a:gd name="connsiteY2" fmla="*/ 10240610 h 10240610"/>
                  <a:gd name="connsiteX3" fmla="*/ 1386590 w 6345945"/>
                  <a:gd name="connsiteY3" fmla="*/ 7628086 h 10240610"/>
                  <a:gd name="connsiteX4" fmla="*/ 388057 w 6345945"/>
                  <a:gd name="connsiteY4" fmla="*/ 4476861 h 10240610"/>
                  <a:gd name="connsiteX5" fmla="*/ 1916819 w 6345945"/>
                  <a:gd name="connsiteY5" fmla="*/ 4651 h 10240610"/>
                  <a:gd name="connsiteX0" fmla="*/ 1916819 w 6345945"/>
                  <a:gd name="connsiteY0" fmla="*/ 4651 h 10240610"/>
                  <a:gd name="connsiteX1" fmla="*/ 6345945 w 6345945"/>
                  <a:gd name="connsiteY1" fmla="*/ 53493 h 10240610"/>
                  <a:gd name="connsiteX2" fmla="*/ 6203070 w 6345945"/>
                  <a:gd name="connsiteY2" fmla="*/ 10240610 h 10240610"/>
                  <a:gd name="connsiteX3" fmla="*/ 1386590 w 6345945"/>
                  <a:gd name="connsiteY3" fmla="*/ 7628086 h 10240610"/>
                  <a:gd name="connsiteX4" fmla="*/ 388057 w 6345945"/>
                  <a:gd name="connsiteY4" fmla="*/ 4476861 h 10240610"/>
                  <a:gd name="connsiteX5" fmla="*/ 1916819 w 6345945"/>
                  <a:gd name="connsiteY5" fmla="*/ 4651 h 10240610"/>
                  <a:gd name="connsiteX0" fmla="*/ 1916819 w 6345945"/>
                  <a:gd name="connsiteY0" fmla="*/ 4651 h 10240610"/>
                  <a:gd name="connsiteX1" fmla="*/ 6345945 w 6345945"/>
                  <a:gd name="connsiteY1" fmla="*/ 53493 h 10240610"/>
                  <a:gd name="connsiteX2" fmla="*/ 6203070 w 6345945"/>
                  <a:gd name="connsiteY2" fmla="*/ 10240610 h 10240610"/>
                  <a:gd name="connsiteX3" fmla="*/ 1386590 w 6345945"/>
                  <a:gd name="connsiteY3" fmla="*/ 7926744 h 10240610"/>
                  <a:gd name="connsiteX4" fmla="*/ 388057 w 6345945"/>
                  <a:gd name="connsiteY4" fmla="*/ 4476861 h 10240610"/>
                  <a:gd name="connsiteX5" fmla="*/ 1916819 w 6345945"/>
                  <a:gd name="connsiteY5" fmla="*/ 4651 h 10240610"/>
                  <a:gd name="connsiteX0" fmla="*/ 1916819 w 6345945"/>
                  <a:gd name="connsiteY0" fmla="*/ 4651 h 10240610"/>
                  <a:gd name="connsiteX1" fmla="*/ 6345945 w 6345945"/>
                  <a:gd name="connsiteY1" fmla="*/ 53493 h 10240610"/>
                  <a:gd name="connsiteX2" fmla="*/ 6203070 w 6345945"/>
                  <a:gd name="connsiteY2" fmla="*/ 10240610 h 10240610"/>
                  <a:gd name="connsiteX3" fmla="*/ 1443740 w 6345945"/>
                  <a:gd name="connsiteY3" fmla="*/ 7948078 h 10240610"/>
                  <a:gd name="connsiteX4" fmla="*/ 388057 w 6345945"/>
                  <a:gd name="connsiteY4" fmla="*/ 4476861 h 10240610"/>
                  <a:gd name="connsiteX5" fmla="*/ 1916819 w 6345945"/>
                  <a:gd name="connsiteY5" fmla="*/ 4651 h 10240610"/>
                  <a:gd name="connsiteX0" fmla="*/ 1916819 w 6345945"/>
                  <a:gd name="connsiteY0" fmla="*/ 4651 h 10240610"/>
                  <a:gd name="connsiteX1" fmla="*/ 6345945 w 6345945"/>
                  <a:gd name="connsiteY1" fmla="*/ 53493 h 10240610"/>
                  <a:gd name="connsiteX2" fmla="*/ 6203070 w 6345945"/>
                  <a:gd name="connsiteY2" fmla="*/ 10240610 h 10240610"/>
                  <a:gd name="connsiteX3" fmla="*/ 1443740 w 6345945"/>
                  <a:gd name="connsiteY3" fmla="*/ 7948078 h 10240610"/>
                  <a:gd name="connsiteX4" fmla="*/ 388057 w 6345945"/>
                  <a:gd name="connsiteY4" fmla="*/ 4476861 h 10240610"/>
                  <a:gd name="connsiteX5" fmla="*/ 1916819 w 6345945"/>
                  <a:gd name="connsiteY5" fmla="*/ 4651 h 10240610"/>
                  <a:gd name="connsiteX0" fmla="*/ 1916819 w 6345945"/>
                  <a:gd name="connsiteY0" fmla="*/ 4651 h 10240610"/>
                  <a:gd name="connsiteX1" fmla="*/ 6345945 w 6345945"/>
                  <a:gd name="connsiteY1" fmla="*/ 53493 h 10240610"/>
                  <a:gd name="connsiteX2" fmla="*/ 6203070 w 6345945"/>
                  <a:gd name="connsiteY2" fmla="*/ 10240610 h 10240610"/>
                  <a:gd name="connsiteX3" fmla="*/ 1443740 w 6345945"/>
                  <a:gd name="connsiteY3" fmla="*/ 7948078 h 10240610"/>
                  <a:gd name="connsiteX4" fmla="*/ 388057 w 6345945"/>
                  <a:gd name="connsiteY4" fmla="*/ 4476861 h 10240610"/>
                  <a:gd name="connsiteX5" fmla="*/ 1916819 w 6345945"/>
                  <a:gd name="connsiteY5" fmla="*/ 4651 h 10240610"/>
                  <a:gd name="connsiteX0" fmla="*/ 1916819 w 6345945"/>
                  <a:gd name="connsiteY0" fmla="*/ 4651 h 10240610"/>
                  <a:gd name="connsiteX1" fmla="*/ 6345945 w 6345945"/>
                  <a:gd name="connsiteY1" fmla="*/ 53493 h 10240610"/>
                  <a:gd name="connsiteX2" fmla="*/ 6203070 w 6345945"/>
                  <a:gd name="connsiteY2" fmla="*/ 10240610 h 10240610"/>
                  <a:gd name="connsiteX3" fmla="*/ 1443740 w 6345945"/>
                  <a:gd name="connsiteY3" fmla="*/ 7948078 h 10240610"/>
                  <a:gd name="connsiteX4" fmla="*/ 388057 w 6345945"/>
                  <a:gd name="connsiteY4" fmla="*/ 4476861 h 10240610"/>
                  <a:gd name="connsiteX5" fmla="*/ 1916819 w 6345945"/>
                  <a:gd name="connsiteY5" fmla="*/ 4651 h 10240610"/>
                  <a:gd name="connsiteX0" fmla="*/ 1916819 w 6345945"/>
                  <a:gd name="connsiteY0" fmla="*/ 4651 h 10402140"/>
                  <a:gd name="connsiteX1" fmla="*/ 6345945 w 6345945"/>
                  <a:gd name="connsiteY1" fmla="*/ 53493 h 10402140"/>
                  <a:gd name="connsiteX2" fmla="*/ 6203070 w 6345945"/>
                  <a:gd name="connsiteY2" fmla="*/ 10240610 h 10402140"/>
                  <a:gd name="connsiteX3" fmla="*/ 1443740 w 6345945"/>
                  <a:gd name="connsiteY3" fmla="*/ 7948078 h 10402140"/>
                  <a:gd name="connsiteX4" fmla="*/ 388057 w 6345945"/>
                  <a:gd name="connsiteY4" fmla="*/ 4476861 h 10402140"/>
                  <a:gd name="connsiteX5" fmla="*/ 1916819 w 6345945"/>
                  <a:gd name="connsiteY5" fmla="*/ 4651 h 10402140"/>
                  <a:gd name="connsiteX0" fmla="*/ 1916819 w 6345945"/>
                  <a:gd name="connsiteY0" fmla="*/ 4651 h 10402140"/>
                  <a:gd name="connsiteX1" fmla="*/ 6345945 w 6345945"/>
                  <a:gd name="connsiteY1" fmla="*/ 53493 h 10402140"/>
                  <a:gd name="connsiteX2" fmla="*/ 6203070 w 6345945"/>
                  <a:gd name="connsiteY2" fmla="*/ 10240610 h 10402140"/>
                  <a:gd name="connsiteX3" fmla="*/ 1443740 w 6345945"/>
                  <a:gd name="connsiteY3" fmla="*/ 7948078 h 10402140"/>
                  <a:gd name="connsiteX4" fmla="*/ 388057 w 6345945"/>
                  <a:gd name="connsiteY4" fmla="*/ 4476861 h 10402140"/>
                  <a:gd name="connsiteX5" fmla="*/ 1916819 w 6345945"/>
                  <a:gd name="connsiteY5" fmla="*/ 4651 h 10402140"/>
                  <a:gd name="connsiteX0" fmla="*/ 1916819 w 6345945"/>
                  <a:gd name="connsiteY0" fmla="*/ 4651 h 10402140"/>
                  <a:gd name="connsiteX1" fmla="*/ 6345945 w 6345945"/>
                  <a:gd name="connsiteY1" fmla="*/ 53493 h 10402140"/>
                  <a:gd name="connsiteX2" fmla="*/ 6203070 w 6345945"/>
                  <a:gd name="connsiteY2" fmla="*/ 10240610 h 10402140"/>
                  <a:gd name="connsiteX3" fmla="*/ 1443740 w 6345945"/>
                  <a:gd name="connsiteY3" fmla="*/ 7948078 h 10402140"/>
                  <a:gd name="connsiteX4" fmla="*/ 388057 w 6345945"/>
                  <a:gd name="connsiteY4" fmla="*/ 4476861 h 10402140"/>
                  <a:gd name="connsiteX5" fmla="*/ 1916819 w 6345945"/>
                  <a:gd name="connsiteY5" fmla="*/ 4651 h 10402140"/>
                  <a:gd name="connsiteX0" fmla="*/ 1916819 w 6345945"/>
                  <a:gd name="connsiteY0" fmla="*/ 4651 h 10402140"/>
                  <a:gd name="connsiteX1" fmla="*/ 6345945 w 6345945"/>
                  <a:gd name="connsiteY1" fmla="*/ 53493 h 10402140"/>
                  <a:gd name="connsiteX2" fmla="*/ 6203070 w 6345945"/>
                  <a:gd name="connsiteY2" fmla="*/ 10240610 h 10402140"/>
                  <a:gd name="connsiteX3" fmla="*/ 1443740 w 6345945"/>
                  <a:gd name="connsiteY3" fmla="*/ 7948078 h 10402140"/>
                  <a:gd name="connsiteX4" fmla="*/ 388057 w 6345945"/>
                  <a:gd name="connsiteY4" fmla="*/ 4476861 h 10402140"/>
                  <a:gd name="connsiteX5" fmla="*/ 1916819 w 6345945"/>
                  <a:gd name="connsiteY5" fmla="*/ 4651 h 10402140"/>
                  <a:gd name="connsiteX0" fmla="*/ 1916819 w 6345945"/>
                  <a:gd name="connsiteY0" fmla="*/ 4651 h 10499265"/>
                  <a:gd name="connsiteX1" fmla="*/ 6345945 w 6345945"/>
                  <a:gd name="connsiteY1" fmla="*/ 53493 h 10499265"/>
                  <a:gd name="connsiteX2" fmla="*/ 6203070 w 6345945"/>
                  <a:gd name="connsiteY2" fmla="*/ 10347274 h 10499265"/>
                  <a:gd name="connsiteX3" fmla="*/ 1443740 w 6345945"/>
                  <a:gd name="connsiteY3" fmla="*/ 7948078 h 10499265"/>
                  <a:gd name="connsiteX4" fmla="*/ 388057 w 6345945"/>
                  <a:gd name="connsiteY4" fmla="*/ 4476861 h 10499265"/>
                  <a:gd name="connsiteX5" fmla="*/ 1916819 w 6345945"/>
                  <a:gd name="connsiteY5" fmla="*/ 4651 h 10499265"/>
                  <a:gd name="connsiteX0" fmla="*/ 1916819 w 6345945"/>
                  <a:gd name="connsiteY0" fmla="*/ 4651 h 10347274"/>
                  <a:gd name="connsiteX1" fmla="*/ 6345945 w 6345945"/>
                  <a:gd name="connsiteY1" fmla="*/ 53493 h 10347274"/>
                  <a:gd name="connsiteX2" fmla="*/ 6203070 w 6345945"/>
                  <a:gd name="connsiteY2" fmla="*/ 10347274 h 10347274"/>
                  <a:gd name="connsiteX3" fmla="*/ 1443740 w 6345945"/>
                  <a:gd name="connsiteY3" fmla="*/ 7948078 h 10347274"/>
                  <a:gd name="connsiteX4" fmla="*/ 388057 w 6345945"/>
                  <a:gd name="connsiteY4" fmla="*/ 4476861 h 10347274"/>
                  <a:gd name="connsiteX5" fmla="*/ 1916819 w 6345945"/>
                  <a:gd name="connsiteY5" fmla="*/ 4651 h 10347274"/>
                  <a:gd name="connsiteX0" fmla="*/ 1916819 w 6345945"/>
                  <a:gd name="connsiteY0" fmla="*/ 4651 h 10347274"/>
                  <a:gd name="connsiteX1" fmla="*/ 6345945 w 6345945"/>
                  <a:gd name="connsiteY1" fmla="*/ 53493 h 10347274"/>
                  <a:gd name="connsiteX2" fmla="*/ 6203070 w 6345945"/>
                  <a:gd name="connsiteY2" fmla="*/ 10347274 h 10347274"/>
                  <a:gd name="connsiteX3" fmla="*/ 1543753 w 6345945"/>
                  <a:gd name="connsiteY3" fmla="*/ 8289403 h 10347274"/>
                  <a:gd name="connsiteX4" fmla="*/ 388057 w 6345945"/>
                  <a:gd name="connsiteY4" fmla="*/ 4476861 h 10347274"/>
                  <a:gd name="connsiteX5" fmla="*/ 1916819 w 6345945"/>
                  <a:gd name="connsiteY5" fmla="*/ 4651 h 10347274"/>
                  <a:gd name="connsiteX0" fmla="*/ 1916819 w 6345945"/>
                  <a:gd name="connsiteY0" fmla="*/ 4651 h 10937740"/>
                  <a:gd name="connsiteX1" fmla="*/ 6345945 w 6345945"/>
                  <a:gd name="connsiteY1" fmla="*/ 53493 h 10937740"/>
                  <a:gd name="connsiteX2" fmla="*/ 6203070 w 6345945"/>
                  <a:gd name="connsiteY2" fmla="*/ 10347274 h 10937740"/>
                  <a:gd name="connsiteX3" fmla="*/ 2086678 w 6345945"/>
                  <a:gd name="connsiteY3" fmla="*/ 10017353 h 10937740"/>
                  <a:gd name="connsiteX4" fmla="*/ 388057 w 6345945"/>
                  <a:gd name="connsiteY4" fmla="*/ 4476861 h 10937740"/>
                  <a:gd name="connsiteX5" fmla="*/ 1916819 w 6345945"/>
                  <a:gd name="connsiteY5" fmla="*/ 4651 h 10937740"/>
                  <a:gd name="connsiteX0" fmla="*/ 1916819 w 6345945"/>
                  <a:gd name="connsiteY0" fmla="*/ 4651 h 10347274"/>
                  <a:gd name="connsiteX1" fmla="*/ 6345945 w 6345945"/>
                  <a:gd name="connsiteY1" fmla="*/ 53493 h 10347274"/>
                  <a:gd name="connsiteX2" fmla="*/ 6203070 w 6345945"/>
                  <a:gd name="connsiteY2" fmla="*/ 10347274 h 10347274"/>
                  <a:gd name="connsiteX3" fmla="*/ 2086678 w 6345945"/>
                  <a:gd name="connsiteY3" fmla="*/ 10017353 h 10347274"/>
                  <a:gd name="connsiteX4" fmla="*/ 388057 w 6345945"/>
                  <a:gd name="connsiteY4" fmla="*/ 4476861 h 10347274"/>
                  <a:gd name="connsiteX5" fmla="*/ 1916819 w 6345945"/>
                  <a:gd name="connsiteY5" fmla="*/ 4651 h 10347274"/>
                  <a:gd name="connsiteX0" fmla="*/ 1916819 w 6345945"/>
                  <a:gd name="connsiteY0" fmla="*/ 4651 h 10347274"/>
                  <a:gd name="connsiteX1" fmla="*/ 6345945 w 6345945"/>
                  <a:gd name="connsiteY1" fmla="*/ 53493 h 10347274"/>
                  <a:gd name="connsiteX2" fmla="*/ 6203070 w 6345945"/>
                  <a:gd name="connsiteY2" fmla="*/ 10347274 h 10347274"/>
                  <a:gd name="connsiteX3" fmla="*/ 2086678 w 6345945"/>
                  <a:gd name="connsiteY3" fmla="*/ 10017353 h 10347274"/>
                  <a:gd name="connsiteX4" fmla="*/ 388057 w 6345945"/>
                  <a:gd name="connsiteY4" fmla="*/ 4476861 h 10347274"/>
                  <a:gd name="connsiteX5" fmla="*/ 1916819 w 6345945"/>
                  <a:gd name="connsiteY5" fmla="*/ 4651 h 10347274"/>
                  <a:gd name="connsiteX0" fmla="*/ 1916819 w 6345945"/>
                  <a:gd name="connsiteY0" fmla="*/ 4651 h 10347274"/>
                  <a:gd name="connsiteX1" fmla="*/ 6345945 w 6345945"/>
                  <a:gd name="connsiteY1" fmla="*/ 53493 h 10347274"/>
                  <a:gd name="connsiteX2" fmla="*/ 6203070 w 6345945"/>
                  <a:gd name="connsiteY2" fmla="*/ 10347274 h 10347274"/>
                  <a:gd name="connsiteX3" fmla="*/ 2029528 w 6345945"/>
                  <a:gd name="connsiteY3" fmla="*/ 9846691 h 10347274"/>
                  <a:gd name="connsiteX4" fmla="*/ 388057 w 6345945"/>
                  <a:gd name="connsiteY4" fmla="*/ 4476861 h 10347274"/>
                  <a:gd name="connsiteX5" fmla="*/ 1916819 w 6345945"/>
                  <a:gd name="connsiteY5" fmla="*/ 4651 h 10347274"/>
                  <a:gd name="connsiteX0" fmla="*/ 1916819 w 6345945"/>
                  <a:gd name="connsiteY0" fmla="*/ 4651 h 10347274"/>
                  <a:gd name="connsiteX1" fmla="*/ 6345945 w 6345945"/>
                  <a:gd name="connsiteY1" fmla="*/ 53493 h 10347274"/>
                  <a:gd name="connsiteX2" fmla="*/ 6203070 w 6345945"/>
                  <a:gd name="connsiteY2" fmla="*/ 10347274 h 10347274"/>
                  <a:gd name="connsiteX3" fmla="*/ 2015241 w 6345945"/>
                  <a:gd name="connsiteY3" fmla="*/ 9868025 h 10347274"/>
                  <a:gd name="connsiteX4" fmla="*/ 388057 w 6345945"/>
                  <a:gd name="connsiteY4" fmla="*/ 4476861 h 10347274"/>
                  <a:gd name="connsiteX5" fmla="*/ 1916819 w 6345945"/>
                  <a:gd name="connsiteY5" fmla="*/ 4651 h 10347274"/>
                  <a:gd name="connsiteX0" fmla="*/ 1916819 w 6345945"/>
                  <a:gd name="connsiteY0" fmla="*/ 4651 h 10219278"/>
                  <a:gd name="connsiteX1" fmla="*/ 6345945 w 6345945"/>
                  <a:gd name="connsiteY1" fmla="*/ 53493 h 10219278"/>
                  <a:gd name="connsiteX2" fmla="*/ 6145920 w 6345945"/>
                  <a:gd name="connsiteY2" fmla="*/ 10219278 h 10219278"/>
                  <a:gd name="connsiteX3" fmla="*/ 2015241 w 6345945"/>
                  <a:gd name="connsiteY3" fmla="*/ 9868025 h 10219278"/>
                  <a:gd name="connsiteX4" fmla="*/ 388057 w 6345945"/>
                  <a:gd name="connsiteY4" fmla="*/ 4476861 h 10219278"/>
                  <a:gd name="connsiteX5" fmla="*/ 1916819 w 6345945"/>
                  <a:gd name="connsiteY5" fmla="*/ 4651 h 10219278"/>
                  <a:gd name="connsiteX0" fmla="*/ 1916819 w 6345945"/>
                  <a:gd name="connsiteY0" fmla="*/ 4651 h 10091282"/>
                  <a:gd name="connsiteX1" fmla="*/ 6345945 w 6345945"/>
                  <a:gd name="connsiteY1" fmla="*/ 53493 h 10091282"/>
                  <a:gd name="connsiteX2" fmla="*/ 6117345 w 6345945"/>
                  <a:gd name="connsiteY2" fmla="*/ 10091282 h 10091282"/>
                  <a:gd name="connsiteX3" fmla="*/ 2015241 w 6345945"/>
                  <a:gd name="connsiteY3" fmla="*/ 9868025 h 10091282"/>
                  <a:gd name="connsiteX4" fmla="*/ 388057 w 6345945"/>
                  <a:gd name="connsiteY4" fmla="*/ 4476861 h 10091282"/>
                  <a:gd name="connsiteX5" fmla="*/ 1916819 w 6345945"/>
                  <a:gd name="connsiteY5" fmla="*/ 4651 h 10091282"/>
                  <a:gd name="connsiteX0" fmla="*/ 1916819 w 6345945"/>
                  <a:gd name="connsiteY0" fmla="*/ 4651 h 10197946"/>
                  <a:gd name="connsiteX1" fmla="*/ 6345945 w 6345945"/>
                  <a:gd name="connsiteY1" fmla="*/ 53493 h 10197946"/>
                  <a:gd name="connsiteX2" fmla="*/ 6088770 w 6345945"/>
                  <a:gd name="connsiteY2" fmla="*/ 10197946 h 10197946"/>
                  <a:gd name="connsiteX3" fmla="*/ 2015241 w 6345945"/>
                  <a:gd name="connsiteY3" fmla="*/ 9868025 h 10197946"/>
                  <a:gd name="connsiteX4" fmla="*/ 388057 w 6345945"/>
                  <a:gd name="connsiteY4" fmla="*/ 4476861 h 10197946"/>
                  <a:gd name="connsiteX5" fmla="*/ 1916819 w 6345945"/>
                  <a:gd name="connsiteY5" fmla="*/ 4651 h 10197946"/>
                  <a:gd name="connsiteX0" fmla="*/ 1916819 w 6345945"/>
                  <a:gd name="connsiteY0" fmla="*/ 4651 h 10197946"/>
                  <a:gd name="connsiteX1" fmla="*/ 6345945 w 6345945"/>
                  <a:gd name="connsiteY1" fmla="*/ 53493 h 10197946"/>
                  <a:gd name="connsiteX2" fmla="*/ 6088770 w 6345945"/>
                  <a:gd name="connsiteY2" fmla="*/ 10197946 h 10197946"/>
                  <a:gd name="connsiteX3" fmla="*/ 2015241 w 6345945"/>
                  <a:gd name="connsiteY3" fmla="*/ 9868025 h 10197946"/>
                  <a:gd name="connsiteX4" fmla="*/ 388057 w 6345945"/>
                  <a:gd name="connsiteY4" fmla="*/ 4476861 h 10197946"/>
                  <a:gd name="connsiteX5" fmla="*/ 1916819 w 6345945"/>
                  <a:gd name="connsiteY5" fmla="*/ 4651 h 10197946"/>
                  <a:gd name="connsiteX0" fmla="*/ 1916819 w 6345945"/>
                  <a:gd name="connsiteY0" fmla="*/ 4651 h 10197946"/>
                  <a:gd name="connsiteX1" fmla="*/ 6345945 w 6345945"/>
                  <a:gd name="connsiteY1" fmla="*/ 53493 h 10197946"/>
                  <a:gd name="connsiteX2" fmla="*/ 6088770 w 6345945"/>
                  <a:gd name="connsiteY2" fmla="*/ 10197946 h 10197946"/>
                  <a:gd name="connsiteX3" fmla="*/ 2043816 w 6345945"/>
                  <a:gd name="connsiteY3" fmla="*/ 9996022 h 10197946"/>
                  <a:gd name="connsiteX4" fmla="*/ 388057 w 6345945"/>
                  <a:gd name="connsiteY4" fmla="*/ 4476861 h 10197946"/>
                  <a:gd name="connsiteX5" fmla="*/ 1916819 w 6345945"/>
                  <a:gd name="connsiteY5" fmla="*/ 4651 h 10197946"/>
                  <a:gd name="connsiteX0" fmla="*/ 1916819 w 6345945"/>
                  <a:gd name="connsiteY0" fmla="*/ 4651 h 10197946"/>
                  <a:gd name="connsiteX1" fmla="*/ 6345945 w 6345945"/>
                  <a:gd name="connsiteY1" fmla="*/ 53493 h 10197946"/>
                  <a:gd name="connsiteX2" fmla="*/ 6088770 w 6345945"/>
                  <a:gd name="connsiteY2" fmla="*/ 10197946 h 10197946"/>
                  <a:gd name="connsiteX3" fmla="*/ 2029529 w 6345945"/>
                  <a:gd name="connsiteY3" fmla="*/ 10081354 h 10197946"/>
                  <a:gd name="connsiteX4" fmla="*/ 388057 w 6345945"/>
                  <a:gd name="connsiteY4" fmla="*/ 4476861 h 10197946"/>
                  <a:gd name="connsiteX5" fmla="*/ 1916819 w 6345945"/>
                  <a:gd name="connsiteY5" fmla="*/ 4651 h 10197946"/>
                  <a:gd name="connsiteX0" fmla="*/ 1916819 w 6345945"/>
                  <a:gd name="connsiteY0" fmla="*/ 4651 h 10155281"/>
                  <a:gd name="connsiteX1" fmla="*/ 6345945 w 6345945"/>
                  <a:gd name="connsiteY1" fmla="*/ 53493 h 10155281"/>
                  <a:gd name="connsiteX2" fmla="*/ 6088770 w 6345945"/>
                  <a:gd name="connsiteY2" fmla="*/ 10155281 h 10155281"/>
                  <a:gd name="connsiteX3" fmla="*/ 2029529 w 6345945"/>
                  <a:gd name="connsiteY3" fmla="*/ 10081354 h 10155281"/>
                  <a:gd name="connsiteX4" fmla="*/ 388057 w 6345945"/>
                  <a:gd name="connsiteY4" fmla="*/ 4476861 h 10155281"/>
                  <a:gd name="connsiteX5" fmla="*/ 1916819 w 6345945"/>
                  <a:gd name="connsiteY5" fmla="*/ 4651 h 10155281"/>
                  <a:gd name="connsiteX0" fmla="*/ 1916819 w 6345945"/>
                  <a:gd name="connsiteY0" fmla="*/ 4651 h 10283277"/>
                  <a:gd name="connsiteX1" fmla="*/ 6345945 w 6345945"/>
                  <a:gd name="connsiteY1" fmla="*/ 53493 h 10283277"/>
                  <a:gd name="connsiteX2" fmla="*/ 6060195 w 6345945"/>
                  <a:gd name="connsiteY2" fmla="*/ 10283277 h 10283277"/>
                  <a:gd name="connsiteX3" fmla="*/ 2029529 w 6345945"/>
                  <a:gd name="connsiteY3" fmla="*/ 10081354 h 10283277"/>
                  <a:gd name="connsiteX4" fmla="*/ 388057 w 6345945"/>
                  <a:gd name="connsiteY4" fmla="*/ 4476861 h 10283277"/>
                  <a:gd name="connsiteX5" fmla="*/ 1916819 w 6345945"/>
                  <a:gd name="connsiteY5" fmla="*/ 4651 h 10283277"/>
                  <a:gd name="connsiteX0" fmla="*/ 1916819 w 6345945"/>
                  <a:gd name="connsiteY0" fmla="*/ 4651 h 10091282"/>
                  <a:gd name="connsiteX1" fmla="*/ 6345945 w 6345945"/>
                  <a:gd name="connsiteY1" fmla="*/ 53493 h 10091282"/>
                  <a:gd name="connsiteX2" fmla="*/ 6045908 w 6345945"/>
                  <a:gd name="connsiteY2" fmla="*/ 10091282 h 10091282"/>
                  <a:gd name="connsiteX3" fmla="*/ 2029529 w 6345945"/>
                  <a:gd name="connsiteY3" fmla="*/ 10081354 h 10091282"/>
                  <a:gd name="connsiteX4" fmla="*/ 388057 w 6345945"/>
                  <a:gd name="connsiteY4" fmla="*/ 4476861 h 10091282"/>
                  <a:gd name="connsiteX5" fmla="*/ 1916819 w 6345945"/>
                  <a:gd name="connsiteY5" fmla="*/ 4651 h 10091282"/>
                  <a:gd name="connsiteX0" fmla="*/ 1916819 w 6345945"/>
                  <a:gd name="connsiteY0" fmla="*/ 4651 h 10188019"/>
                  <a:gd name="connsiteX1" fmla="*/ 6345945 w 6345945"/>
                  <a:gd name="connsiteY1" fmla="*/ 53493 h 10188019"/>
                  <a:gd name="connsiteX2" fmla="*/ 6045908 w 6345945"/>
                  <a:gd name="connsiteY2" fmla="*/ 10091282 h 10188019"/>
                  <a:gd name="connsiteX3" fmla="*/ 2100967 w 6345945"/>
                  <a:gd name="connsiteY3" fmla="*/ 10188019 h 10188019"/>
                  <a:gd name="connsiteX4" fmla="*/ 388057 w 6345945"/>
                  <a:gd name="connsiteY4" fmla="*/ 4476861 h 10188019"/>
                  <a:gd name="connsiteX5" fmla="*/ 1916819 w 6345945"/>
                  <a:gd name="connsiteY5" fmla="*/ 4651 h 10188019"/>
                  <a:gd name="connsiteX0" fmla="*/ 1916819 w 6345945"/>
                  <a:gd name="connsiteY0" fmla="*/ 4651 h 10188019"/>
                  <a:gd name="connsiteX1" fmla="*/ 6345945 w 6345945"/>
                  <a:gd name="connsiteY1" fmla="*/ 53493 h 10188019"/>
                  <a:gd name="connsiteX2" fmla="*/ 6017333 w 6345945"/>
                  <a:gd name="connsiteY2" fmla="*/ 10176613 h 10188019"/>
                  <a:gd name="connsiteX3" fmla="*/ 2100967 w 6345945"/>
                  <a:gd name="connsiteY3" fmla="*/ 10188019 h 10188019"/>
                  <a:gd name="connsiteX4" fmla="*/ 388057 w 6345945"/>
                  <a:gd name="connsiteY4" fmla="*/ 4476861 h 10188019"/>
                  <a:gd name="connsiteX5" fmla="*/ 1916819 w 6345945"/>
                  <a:gd name="connsiteY5" fmla="*/ 4651 h 10188019"/>
                  <a:gd name="connsiteX0" fmla="*/ 1415780 w 6616431"/>
                  <a:gd name="connsiteY0" fmla="*/ 783665 h 10135056"/>
                  <a:gd name="connsiteX1" fmla="*/ 6616431 w 6616431"/>
                  <a:gd name="connsiteY1" fmla="*/ 530 h 10135056"/>
                  <a:gd name="connsiteX2" fmla="*/ 6287819 w 6616431"/>
                  <a:gd name="connsiteY2" fmla="*/ 10123650 h 10135056"/>
                  <a:gd name="connsiteX3" fmla="*/ 2371453 w 6616431"/>
                  <a:gd name="connsiteY3" fmla="*/ 10135056 h 10135056"/>
                  <a:gd name="connsiteX4" fmla="*/ 658543 w 6616431"/>
                  <a:gd name="connsiteY4" fmla="*/ 4423898 h 10135056"/>
                  <a:gd name="connsiteX5" fmla="*/ 1415780 w 6616431"/>
                  <a:gd name="connsiteY5" fmla="*/ 783665 h 10135056"/>
                  <a:gd name="connsiteX0" fmla="*/ 1243772 w 6444423"/>
                  <a:gd name="connsiteY0" fmla="*/ 783665 h 10135056"/>
                  <a:gd name="connsiteX1" fmla="*/ 6444423 w 6444423"/>
                  <a:gd name="connsiteY1" fmla="*/ 530 h 10135056"/>
                  <a:gd name="connsiteX2" fmla="*/ 6115811 w 6444423"/>
                  <a:gd name="connsiteY2" fmla="*/ 10123650 h 10135056"/>
                  <a:gd name="connsiteX3" fmla="*/ 2199445 w 6444423"/>
                  <a:gd name="connsiteY3" fmla="*/ 10135056 h 10135056"/>
                  <a:gd name="connsiteX4" fmla="*/ 486535 w 6444423"/>
                  <a:gd name="connsiteY4" fmla="*/ 4423898 h 10135056"/>
                  <a:gd name="connsiteX5" fmla="*/ 1243772 w 6444423"/>
                  <a:gd name="connsiteY5" fmla="*/ 783665 h 10135056"/>
                  <a:gd name="connsiteX0" fmla="*/ 1243772 w 6444423"/>
                  <a:gd name="connsiteY0" fmla="*/ 788615 h 10140006"/>
                  <a:gd name="connsiteX1" fmla="*/ 6444423 w 6444423"/>
                  <a:gd name="connsiteY1" fmla="*/ 5480 h 10140006"/>
                  <a:gd name="connsiteX2" fmla="*/ 6115811 w 6444423"/>
                  <a:gd name="connsiteY2" fmla="*/ 10128600 h 10140006"/>
                  <a:gd name="connsiteX3" fmla="*/ 2199445 w 6444423"/>
                  <a:gd name="connsiteY3" fmla="*/ 10140006 h 10140006"/>
                  <a:gd name="connsiteX4" fmla="*/ 486535 w 6444423"/>
                  <a:gd name="connsiteY4" fmla="*/ 4428848 h 10140006"/>
                  <a:gd name="connsiteX5" fmla="*/ 1243772 w 6444423"/>
                  <a:gd name="connsiteY5" fmla="*/ 788615 h 10140006"/>
                  <a:gd name="connsiteX0" fmla="*/ 1243772 w 6444423"/>
                  <a:gd name="connsiteY0" fmla="*/ 822467 h 10173858"/>
                  <a:gd name="connsiteX1" fmla="*/ 6444423 w 6444423"/>
                  <a:gd name="connsiteY1" fmla="*/ 39332 h 10173858"/>
                  <a:gd name="connsiteX2" fmla="*/ 6115811 w 6444423"/>
                  <a:gd name="connsiteY2" fmla="*/ 10162452 h 10173858"/>
                  <a:gd name="connsiteX3" fmla="*/ 2199445 w 6444423"/>
                  <a:gd name="connsiteY3" fmla="*/ 10173858 h 10173858"/>
                  <a:gd name="connsiteX4" fmla="*/ 486535 w 6444423"/>
                  <a:gd name="connsiteY4" fmla="*/ 4462700 h 10173858"/>
                  <a:gd name="connsiteX5" fmla="*/ 1243772 w 6444423"/>
                  <a:gd name="connsiteY5" fmla="*/ 822467 h 10173858"/>
                  <a:gd name="connsiteX0" fmla="*/ 1319143 w 6405494"/>
                  <a:gd name="connsiteY0" fmla="*/ 710255 h 10232309"/>
                  <a:gd name="connsiteX1" fmla="*/ 6405494 w 6405494"/>
                  <a:gd name="connsiteY1" fmla="*/ 97783 h 10232309"/>
                  <a:gd name="connsiteX2" fmla="*/ 6076882 w 6405494"/>
                  <a:gd name="connsiteY2" fmla="*/ 10220903 h 10232309"/>
                  <a:gd name="connsiteX3" fmla="*/ 2160516 w 6405494"/>
                  <a:gd name="connsiteY3" fmla="*/ 10232309 h 10232309"/>
                  <a:gd name="connsiteX4" fmla="*/ 447606 w 6405494"/>
                  <a:gd name="connsiteY4" fmla="*/ 4521151 h 10232309"/>
                  <a:gd name="connsiteX5" fmla="*/ 1319143 w 6405494"/>
                  <a:gd name="connsiteY5" fmla="*/ 710255 h 10232309"/>
                  <a:gd name="connsiteX0" fmla="*/ 1315330 w 6401681"/>
                  <a:gd name="connsiteY0" fmla="*/ 710255 h 10232309"/>
                  <a:gd name="connsiteX1" fmla="*/ 6401681 w 6401681"/>
                  <a:gd name="connsiteY1" fmla="*/ 97783 h 10232309"/>
                  <a:gd name="connsiteX2" fmla="*/ 6073069 w 6401681"/>
                  <a:gd name="connsiteY2" fmla="*/ 10220903 h 10232309"/>
                  <a:gd name="connsiteX3" fmla="*/ 2156703 w 6401681"/>
                  <a:gd name="connsiteY3" fmla="*/ 10232309 h 10232309"/>
                  <a:gd name="connsiteX4" fmla="*/ 443793 w 6401681"/>
                  <a:gd name="connsiteY4" fmla="*/ 4521151 h 10232309"/>
                  <a:gd name="connsiteX5" fmla="*/ 1315330 w 6401681"/>
                  <a:gd name="connsiteY5" fmla="*/ 710255 h 10232309"/>
                  <a:gd name="connsiteX0" fmla="*/ 1315330 w 6401681"/>
                  <a:gd name="connsiteY0" fmla="*/ 617397 h 10139451"/>
                  <a:gd name="connsiteX1" fmla="*/ 6401681 w 6401681"/>
                  <a:gd name="connsiteY1" fmla="*/ 4925 h 10139451"/>
                  <a:gd name="connsiteX2" fmla="*/ 6073069 w 6401681"/>
                  <a:gd name="connsiteY2" fmla="*/ 10128045 h 10139451"/>
                  <a:gd name="connsiteX3" fmla="*/ 2156703 w 6401681"/>
                  <a:gd name="connsiteY3" fmla="*/ 10139451 h 10139451"/>
                  <a:gd name="connsiteX4" fmla="*/ 443793 w 6401681"/>
                  <a:gd name="connsiteY4" fmla="*/ 4428293 h 10139451"/>
                  <a:gd name="connsiteX5" fmla="*/ 1315330 w 6401681"/>
                  <a:gd name="connsiteY5" fmla="*/ 617397 h 10139451"/>
                  <a:gd name="connsiteX0" fmla="*/ 1354719 w 6383920"/>
                  <a:gd name="connsiteY0" fmla="*/ 597120 h 10140507"/>
                  <a:gd name="connsiteX1" fmla="*/ 6383920 w 6383920"/>
                  <a:gd name="connsiteY1" fmla="*/ 5981 h 10140507"/>
                  <a:gd name="connsiteX2" fmla="*/ 6055308 w 6383920"/>
                  <a:gd name="connsiteY2" fmla="*/ 10129101 h 10140507"/>
                  <a:gd name="connsiteX3" fmla="*/ 2138942 w 6383920"/>
                  <a:gd name="connsiteY3" fmla="*/ 10140507 h 10140507"/>
                  <a:gd name="connsiteX4" fmla="*/ 426032 w 6383920"/>
                  <a:gd name="connsiteY4" fmla="*/ 4429349 h 10140507"/>
                  <a:gd name="connsiteX5" fmla="*/ 1354719 w 6383920"/>
                  <a:gd name="connsiteY5" fmla="*/ 597120 h 10140507"/>
                  <a:gd name="connsiteX0" fmla="*/ 1354719 w 6383920"/>
                  <a:gd name="connsiteY0" fmla="*/ 1362866 h 10906253"/>
                  <a:gd name="connsiteX1" fmla="*/ 4205161 w 6383920"/>
                  <a:gd name="connsiteY1" fmla="*/ 773201 h 10906253"/>
                  <a:gd name="connsiteX2" fmla="*/ 6383920 w 6383920"/>
                  <a:gd name="connsiteY2" fmla="*/ 771727 h 10906253"/>
                  <a:gd name="connsiteX3" fmla="*/ 6055308 w 6383920"/>
                  <a:gd name="connsiteY3" fmla="*/ 10894847 h 10906253"/>
                  <a:gd name="connsiteX4" fmla="*/ 2138942 w 6383920"/>
                  <a:gd name="connsiteY4" fmla="*/ 10906253 h 10906253"/>
                  <a:gd name="connsiteX5" fmla="*/ 426032 w 6383920"/>
                  <a:gd name="connsiteY5" fmla="*/ 5195095 h 10906253"/>
                  <a:gd name="connsiteX6" fmla="*/ 1354719 w 6383920"/>
                  <a:gd name="connsiteY6" fmla="*/ 1362866 h 10906253"/>
                  <a:gd name="connsiteX0" fmla="*/ 1354719 w 6383920"/>
                  <a:gd name="connsiteY0" fmla="*/ 1362867 h 10906254"/>
                  <a:gd name="connsiteX1" fmla="*/ 4205161 w 6383920"/>
                  <a:gd name="connsiteY1" fmla="*/ 773202 h 10906254"/>
                  <a:gd name="connsiteX2" fmla="*/ 6383920 w 6383920"/>
                  <a:gd name="connsiteY2" fmla="*/ 771728 h 10906254"/>
                  <a:gd name="connsiteX3" fmla="*/ 6055308 w 6383920"/>
                  <a:gd name="connsiteY3" fmla="*/ 10894848 h 10906254"/>
                  <a:gd name="connsiteX4" fmla="*/ 2138942 w 6383920"/>
                  <a:gd name="connsiteY4" fmla="*/ 10906254 h 10906254"/>
                  <a:gd name="connsiteX5" fmla="*/ 426032 w 6383920"/>
                  <a:gd name="connsiteY5" fmla="*/ 5195096 h 10906254"/>
                  <a:gd name="connsiteX6" fmla="*/ 1354719 w 6383920"/>
                  <a:gd name="connsiteY6" fmla="*/ 1362867 h 10906254"/>
                  <a:gd name="connsiteX0" fmla="*/ 1354719 w 6383920"/>
                  <a:gd name="connsiteY0" fmla="*/ 1334008 h 10877395"/>
                  <a:gd name="connsiteX1" fmla="*/ 4205161 w 6383920"/>
                  <a:gd name="connsiteY1" fmla="*/ 744343 h 10877395"/>
                  <a:gd name="connsiteX2" fmla="*/ 6383920 w 6383920"/>
                  <a:gd name="connsiteY2" fmla="*/ 742869 h 10877395"/>
                  <a:gd name="connsiteX3" fmla="*/ 6055308 w 6383920"/>
                  <a:gd name="connsiteY3" fmla="*/ 10865989 h 10877395"/>
                  <a:gd name="connsiteX4" fmla="*/ 2138942 w 6383920"/>
                  <a:gd name="connsiteY4" fmla="*/ 10877395 h 10877395"/>
                  <a:gd name="connsiteX5" fmla="*/ 426032 w 6383920"/>
                  <a:gd name="connsiteY5" fmla="*/ 5166237 h 10877395"/>
                  <a:gd name="connsiteX6" fmla="*/ 1354719 w 6383920"/>
                  <a:gd name="connsiteY6" fmla="*/ 1334008 h 10877395"/>
                  <a:gd name="connsiteX0" fmla="*/ 1354719 w 6383920"/>
                  <a:gd name="connsiteY0" fmla="*/ 591200 h 10134587"/>
                  <a:gd name="connsiteX1" fmla="*/ 4205161 w 6383920"/>
                  <a:gd name="connsiteY1" fmla="*/ 1535 h 10134587"/>
                  <a:gd name="connsiteX2" fmla="*/ 6383920 w 6383920"/>
                  <a:gd name="connsiteY2" fmla="*/ 61 h 10134587"/>
                  <a:gd name="connsiteX3" fmla="*/ 6055308 w 6383920"/>
                  <a:gd name="connsiteY3" fmla="*/ 10123181 h 10134587"/>
                  <a:gd name="connsiteX4" fmla="*/ 2138942 w 6383920"/>
                  <a:gd name="connsiteY4" fmla="*/ 10134587 h 10134587"/>
                  <a:gd name="connsiteX5" fmla="*/ 426032 w 6383920"/>
                  <a:gd name="connsiteY5" fmla="*/ 4423429 h 10134587"/>
                  <a:gd name="connsiteX6" fmla="*/ 1354719 w 6383920"/>
                  <a:gd name="connsiteY6" fmla="*/ 591200 h 10134587"/>
                  <a:gd name="connsiteX0" fmla="*/ 1438248 w 6467449"/>
                  <a:gd name="connsiteY0" fmla="*/ 591200 h 10134587"/>
                  <a:gd name="connsiteX1" fmla="*/ 4288690 w 6467449"/>
                  <a:gd name="connsiteY1" fmla="*/ 1535 h 10134587"/>
                  <a:gd name="connsiteX2" fmla="*/ 6467449 w 6467449"/>
                  <a:gd name="connsiteY2" fmla="*/ 61 h 10134587"/>
                  <a:gd name="connsiteX3" fmla="*/ 6138837 w 6467449"/>
                  <a:gd name="connsiteY3" fmla="*/ 10123181 h 10134587"/>
                  <a:gd name="connsiteX4" fmla="*/ 2222471 w 6467449"/>
                  <a:gd name="connsiteY4" fmla="*/ 10134587 h 10134587"/>
                  <a:gd name="connsiteX5" fmla="*/ 509561 w 6467449"/>
                  <a:gd name="connsiteY5" fmla="*/ 4423429 h 10134587"/>
                  <a:gd name="connsiteX6" fmla="*/ 45302 w 6467449"/>
                  <a:gd name="connsiteY6" fmla="*/ 2476135 h 10134587"/>
                  <a:gd name="connsiteX7" fmla="*/ 1438248 w 6467449"/>
                  <a:gd name="connsiteY7" fmla="*/ 591200 h 10134587"/>
                  <a:gd name="connsiteX0" fmla="*/ 1438248 w 6467449"/>
                  <a:gd name="connsiteY0" fmla="*/ 591200 h 10134587"/>
                  <a:gd name="connsiteX1" fmla="*/ 4288690 w 6467449"/>
                  <a:gd name="connsiteY1" fmla="*/ 1535 h 10134587"/>
                  <a:gd name="connsiteX2" fmla="*/ 6467449 w 6467449"/>
                  <a:gd name="connsiteY2" fmla="*/ 61 h 10134587"/>
                  <a:gd name="connsiteX3" fmla="*/ 6138837 w 6467449"/>
                  <a:gd name="connsiteY3" fmla="*/ 10123181 h 10134587"/>
                  <a:gd name="connsiteX4" fmla="*/ 2222471 w 6467449"/>
                  <a:gd name="connsiteY4" fmla="*/ 10134587 h 10134587"/>
                  <a:gd name="connsiteX5" fmla="*/ 509561 w 6467449"/>
                  <a:gd name="connsiteY5" fmla="*/ 4423429 h 10134587"/>
                  <a:gd name="connsiteX6" fmla="*/ 45302 w 6467449"/>
                  <a:gd name="connsiteY6" fmla="*/ 2476135 h 10134587"/>
                  <a:gd name="connsiteX7" fmla="*/ 1438248 w 6467449"/>
                  <a:gd name="connsiteY7" fmla="*/ 591200 h 10134587"/>
                  <a:gd name="connsiteX0" fmla="*/ 1438248 w 6467449"/>
                  <a:gd name="connsiteY0" fmla="*/ 591200 h 10134587"/>
                  <a:gd name="connsiteX1" fmla="*/ 4288690 w 6467449"/>
                  <a:gd name="connsiteY1" fmla="*/ 1535 h 10134587"/>
                  <a:gd name="connsiteX2" fmla="*/ 6467449 w 6467449"/>
                  <a:gd name="connsiteY2" fmla="*/ 61 h 10134587"/>
                  <a:gd name="connsiteX3" fmla="*/ 6138837 w 6467449"/>
                  <a:gd name="connsiteY3" fmla="*/ 10123181 h 10134587"/>
                  <a:gd name="connsiteX4" fmla="*/ 2222471 w 6467449"/>
                  <a:gd name="connsiteY4" fmla="*/ 10134587 h 10134587"/>
                  <a:gd name="connsiteX5" fmla="*/ 509561 w 6467449"/>
                  <a:gd name="connsiteY5" fmla="*/ 4423429 h 10134587"/>
                  <a:gd name="connsiteX6" fmla="*/ 45302 w 6467449"/>
                  <a:gd name="connsiteY6" fmla="*/ 2476135 h 10134587"/>
                  <a:gd name="connsiteX7" fmla="*/ 1438248 w 6467449"/>
                  <a:gd name="connsiteY7" fmla="*/ 591200 h 10134587"/>
                  <a:gd name="connsiteX0" fmla="*/ 1481110 w 6467449"/>
                  <a:gd name="connsiteY0" fmla="*/ 612533 h 10134587"/>
                  <a:gd name="connsiteX1" fmla="*/ 4288690 w 6467449"/>
                  <a:gd name="connsiteY1" fmla="*/ 1535 h 10134587"/>
                  <a:gd name="connsiteX2" fmla="*/ 6467449 w 6467449"/>
                  <a:gd name="connsiteY2" fmla="*/ 61 h 10134587"/>
                  <a:gd name="connsiteX3" fmla="*/ 6138837 w 6467449"/>
                  <a:gd name="connsiteY3" fmla="*/ 10123181 h 10134587"/>
                  <a:gd name="connsiteX4" fmla="*/ 2222471 w 6467449"/>
                  <a:gd name="connsiteY4" fmla="*/ 10134587 h 10134587"/>
                  <a:gd name="connsiteX5" fmla="*/ 509561 w 6467449"/>
                  <a:gd name="connsiteY5" fmla="*/ 4423429 h 10134587"/>
                  <a:gd name="connsiteX6" fmla="*/ 45302 w 6467449"/>
                  <a:gd name="connsiteY6" fmla="*/ 2476135 h 10134587"/>
                  <a:gd name="connsiteX7" fmla="*/ 1481110 w 6467449"/>
                  <a:gd name="connsiteY7" fmla="*/ 612533 h 10134587"/>
                  <a:gd name="connsiteX0" fmla="*/ 1481110 w 6467449"/>
                  <a:gd name="connsiteY0" fmla="*/ 612533 h 10134587"/>
                  <a:gd name="connsiteX1" fmla="*/ 4288690 w 6467449"/>
                  <a:gd name="connsiteY1" fmla="*/ 1535 h 10134587"/>
                  <a:gd name="connsiteX2" fmla="*/ 6467449 w 6467449"/>
                  <a:gd name="connsiteY2" fmla="*/ 61 h 10134587"/>
                  <a:gd name="connsiteX3" fmla="*/ 6138837 w 6467449"/>
                  <a:gd name="connsiteY3" fmla="*/ 10123181 h 10134587"/>
                  <a:gd name="connsiteX4" fmla="*/ 2222471 w 6467449"/>
                  <a:gd name="connsiteY4" fmla="*/ 10134587 h 10134587"/>
                  <a:gd name="connsiteX5" fmla="*/ 509561 w 6467449"/>
                  <a:gd name="connsiteY5" fmla="*/ 4423429 h 10134587"/>
                  <a:gd name="connsiteX6" fmla="*/ 45302 w 6467449"/>
                  <a:gd name="connsiteY6" fmla="*/ 2476135 h 10134587"/>
                  <a:gd name="connsiteX7" fmla="*/ 1481110 w 6467449"/>
                  <a:gd name="connsiteY7" fmla="*/ 612533 h 10134587"/>
                  <a:gd name="connsiteX0" fmla="*/ 1481110 w 6467449"/>
                  <a:gd name="connsiteY0" fmla="*/ 615339 h 10137393"/>
                  <a:gd name="connsiteX1" fmla="*/ 4288690 w 6467449"/>
                  <a:gd name="connsiteY1" fmla="*/ 4341 h 10137393"/>
                  <a:gd name="connsiteX2" fmla="*/ 6467449 w 6467449"/>
                  <a:gd name="connsiteY2" fmla="*/ 2867 h 10137393"/>
                  <a:gd name="connsiteX3" fmla="*/ 6138837 w 6467449"/>
                  <a:gd name="connsiteY3" fmla="*/ 10125987 h 10137393"/>
                  <a:gd name="connsiteX4" fmla="*/ 2222471 w 6467449"/>
                  <a:gd name="connsiteY4" fmla="*/ 10137393 h 10137393"/>
                  <a:gd name="connsiteX5" fmla="*/ 509561 w 6467449"/>
                  <a:gd name="connsiteY5" fmla="*/ 4426235 h 10137393"/>
                  <a:gd name="connsiteX6" fmla="*/ 45302 w 6467449"/>
                  <a:gd name="connsiteY6" fmla="*/ 2478941 h 10137393"/>
                  <a:gd name="connsiteX7" fmla="*/ 1481110 w 6467449"/>
                  <a:gd name="connsiteY7" fmla="*/ 615339 h 10137393"/>
                  <a:gd name="connsiteX0" fmla="*/ 1418439 w 6404778"/>
                  <a:gd name="connsiteY0" fmla="*/ 615339 h 10137393"/>
                  <a:gd name="connsiteX1" fmla="*/ 4226019 w 6404778"/>
                  <a:gd name="connsiteY1" fmla="*/ 4341 h 10137393"/>
                  <a:gd name="connsiteX2" fmla="*/ 6404778 w 6404778"/>
                  <a:gd name="connsiteY2" fmla="*/ 2867 h 10137393"/>
                  <a:gd name="connsiteX3" fmla="*/ 6076166 w 6404778"/>
                  <a:gd name="connsiteY3" fmla="*/ 10125987 h 10137393"/>
                  <a:gd name="connsiteX4" fmla="*/ 2159800 w 6404778"/>
                  <a:gd name="connsiteY4" fmla="*/ 10137393 h 10137393"/>
                  <a:gd name="connsiteX5" fmla="*/ 446890 w 6404778"/>
                  <a:gd name="connsiteY5" fmla="*/ 4426235 h 10137393"/>
                  <a:gd name="connsiteX6" fmla="*/ 54069 w 6404778"/>
                  <a:gd name="connsiteY6" fmla="*/ 2350944 h 10137393"/>
                  <a:gd name="connsiteX7" fmla="*/ 1418439 w 6404778"/>
                  <a:gd name="connsiteY7" fmla="*/ 615339 h 10137393"/>
                  <a:gd name="connsiteX0" fmla="*/ 1430745 w 6417084"/>
                  <a:gd name="connsiteY0" fmla="*/ 615339 h 10137393"/>
                  <a:gd name="connsiteX1" fmla="*/ 4238325 w 6417084"/>
                  <a:gd name="connsiteY1" fmla="*/ 4341 h 10137393"/>
                  <a:gd name="connsiteX2" fmla="*/ 6417084 w 6417084"/>
                  <a:gd name="connsiteY2" fmla="*/ 2867 h 10137393"/>
                  <a:gd name="connsiteX3" fmla="*/ 6088472 w 6417084"/>
                  <a:gd name="connsiteY3" fmla="*/ 10125987 h 10137393"/>
                  <a:gd name="connsiteX4" fmla="*/ 2172106 w 6417084"/>
                  <a:gd name="connsiteY4" fmla="*/ 10137393 h 10137393"/>
                  <a:gd name="connsiteX5" fmla="*/ 459196 w 6417084"/>
                  <a:gd name="connsiteY5" fmla="*/ 4426235 h 10137393"/>
                  <a:gd name="connsiteX6" fmla="*/ 52087 w 6417084"/>
                  <a:gd name="connsiteY6" fmla="*/ 2350944 h 10137393"/>
                  <a:gd name="connsiteX7" fmla="*/ 1430745 w 6417084"/>
                  <a:gd name="connsiteY7" fmla="*/ 615339 h 10137393"/>
                  <a:gd name="connsiteX0" fmla="*/ 1387521 w 6373860"/>
                  <a:gd name="connsiteY0" fmla="*/ 615339 h 10137393"/>
                  <a:gd name="connsiteX1" fmla="*/ 4195101 w 6373860"/>
                  <a:gd name="connsiteY1" fmla="*/ 4341 h 10137393"/>
                  <a:gd name="connsiteX2" fmla="*/ 6373860 w 6373860"/>
                  <a:gd name="connsiteY2" fmla="*/ 2867 h 10137393"/>
                  <a:gd name="connsiteX3" fmla="*/ 6045248 w 6373860"/>
                  <a:gd name="connsiteY3" fmla="*/ 10125987 h 10137393"/>
                  <a:gd name="connsiteX4" fmla="*/ 2128882 w 6373860"/>
                  <a:gd name="connsiteY4" fmla="*/ 10137393 h 10137393"/>
                  <a:gd name="connsiteX5" fmla="*/ 415972 w 6373860"/>
                  <a:gd name="connsiteY5" fmla="*/ 4426235 h 10137393"/>
                  <a:gd name="connsiteX6" fmla="*/ 8863 w 6373860"/>
                  <a:gd name="connsiteY6" fmla="*/ 2350944 h 10137393"/>
                  <a:gd name="connsiteX7" fmla="*/ 1387521 w 6373860"/>
                  <a:gd name="connsiteY7" fmla="*/ 615339 h 10137393"/>
                  <a:gd name="connsiteX0" fmla="*/ 1456137 w 6442476"/>
                  <a:gd name="connsiteY0" fmla="*/ 615339 h 10137393"/>
                  <a:gd name="connsiteX1" fmla="*/ 4263717 w 6442476"/>
                  <a:gd name="connsiteY1" fmla="*/ 4341 h 10137393"/>
                  <a:gd name="connsiteX2" fmla="*/ 6442476 w 6442476"/>
                  <a:gd name="connsiteY2" fmla="*/ 2867 h 10137393"/>
                  <a:gd name="connsiteX3" fmla="*/ 6113864 w 6442476"/>
                  <a:gd name="connsiteY3" fmla="*/ 10125987 h 10137393"/>
                  <a:gd name="connsiteX4" fmla="*/ 2197498 w 6442476"/>
                  <a:gd name="connsiteY4" fmla="*/ 10137393 h 10137393"/>
                  <a:gd name="connsiteX5" fmla="*/ 484588 w 6442476"/>
                  <a:gd name="connsiteY5" fmla="*/ 4426235 h 10137393"/>
                  <a:gd name="connsiteX6" fmla="*/ 6042 w 6442476"/>
                  <a:gd name="connsiteY6" fmla="*/ 2372278 h 10137393"/>
                  <a:gd name="connsiteX7" fmla="*/ 1456137 w 6442476"/>
                  <a:gd name="connsiteY7" fmla="*/ 615339 h 10137393"/>
                  <a:gd name="connsiteX0" fmla="*/ 1459867 w 6446206"/>
                  <a:gd name="connsiteY0" fmla="*/ 615339 h 10137393"/>
                  <a:gd name="connsiteX1" fmla="*/ 4267447 w 6446206"/>
                  <a:gd name="connsiteY1" fmla="*/ 4341 h 10137393"/>
                  <a:gd name="connsiteX2" fmla="*/ 6446206 w 6446206"/>
                  <a:gd name="connsiteY2" fmla="*/ 2867 h 10137393"/>
                  <a:gd name="connsiteX3" fmla="*/ 6117594 w 6446206"/>
                  <a:gd name="connsiteY3" fmla="*/ 10125987 h 10137393"/>
                  <a:gd name="connsiteX4" fmla="*/ 2201228 w 6446206"/>
                  <a:gd name="connsiteY4" fmla="*/ 10137393 h 10137393"/>
                  <a:gd name="connsiteX5" fmla="*/ 488318 w 6446206"/>
                  <a:gd name="connsiteY5" fmla="*/ 4426235 h 10137393"/>
                  <a:gd name="connsiteX6" fmla="*/ 9772 w 6446206"/>
                  <a:gd name="connsiteY6" fmla="*/ 2372278 h 10137393"/>
                  <a:gd name="connsiteX7" fmla="*/ 1459867 w 6446206"/>
                  <a:gd name="connsiteY7" fmla="*/ 615339 h 10137393"/>
                  <a:gd name="connsiteX0" fmla="*/ 1459867 w 6446206"/>
                  <a:gd name="connsiteY0" fmla="*/ 615339 h 10137393"/>
                  <a:gd name="connsiteX1" fmla="*/ 4267447 w 6446206"/>
                  <a:gd name="connsiteY1" fmla="*/ 4341 h 10137393"/>
                  <a:gd name="connsiteX2" fmla="*/ 6446206 w 6446206"/>
                  <a:gd name="connsiteY2" fmla="*/ 2867 h 10137393"/>
                  <a:gd name="connsiteX3" fmla="*/ 6117594 w 6446206"/>
                  <a:gd name="connsiteY3" fmla="*/ 10125987 h 10137393"/>
                  <a:gd name="connsiteX4" fmla="*/ 2201228 w 6446206"/>
                  <a:gd name="connsiteY4" fmla="*/ 10137393 h 10137393"/>
                  <a:gd name="connsiteX5" fmla="*/ 488318 w 6446206"/>
                  <a:gd name="connsiteY5" fmla="*/ 4426235 h 10137393"/>
                  <a:gd name="connsiteX6" fmla="*/ 9772 w 6446206"/>
                  <a:gd name="connsiteY6" fmla="*/ 2372278 h 10137393"/>
                  <a:gd name="connsiteX7" fmla="*/ 1459867 w 6446206"/>
                  <a:gd name="connsiteY7" fmla="*/ 615339 h 10137393"/>
                  <a:gd name="connsiteX0" fmla="*/ 1459867 w 6446206"/>
                  <a:gd name="connsiteY0" fmla="*/ 615339 h 10137393"/>
                  <a:gd name="connsiteX1" fmla="*/ 4267447 w 6446206"/>
                  <a:gd name="connsiteY1" fmla="*/ 4341 h 10137393"/>
                  <a:gd name="connsiteX2" fmla="*/ 6446206 w 6446206"/>
                  <a:gd name="connsiteY2" fmla="*/ 2867 h 10137393"/>
                  <a:gd name="connsiteX3" fmla="*/ 6117594 w 6446206"/>
                  <a:gd name="connsiteY3" fmla="*/ 10125987 h 10137393"/>
                  <a:gd name="connsiteX4" fmla="*/ 2201228 w 6446206"/>
                  <a:gd name="connsiteY4" fmla="*/ 10137393 h 10137393"/>
                  <a:gd name="connsiteX5" fmla="*/ 488318 w 6446206"/>
                  <a:gd name="connsiteY5" fmla="*/ 4426235 h 10137393"/>
                  <a:gd name="connsiteX6" fmla="*/ 9772 w 6446206"/>
                  <a:gd name="connsiteY6" fmla="*/ 2372278 h 10137393"/>
                  <a:gd name="connsiteX7" fmla="*/ 1459867 w 6446206"/>
                  <a:gd name="connsiteY7" fmla="*/ 615339 h 10137393"/>
                  <a:gd name="connsiteX0" fmla="*/ 1459867 w 6446206"/>
                  <a:gd name="connsiteY0" fmla="*/ 615339 h 10137393"/>
                  <a:gd name="connsiteX1" fmla="*/ 4267447 w 6446206"/>
                  <a:gd name="connsiteY1" fmla="*/ 4341 h 10137393"/>
                  <a:gd name="connsiteX2" fmla="*/ 6446206 w 6446206"/>
                  <a:gd name="connsiteY2" fmla="*/ 2867 h 10137393"/>
                  <a:gd name="connsiteX3" fmla="*/ 6117594 w 6446206"/>
                  <a:gd name="connsiteY3" fmla="*/ 10125987 h 10137393"/>
                  <a:gd name="connsiteX4" fmla="*/ 2201228 w 6446206"/>
                  <a:gd name="connsiteY4" fmla="*/ 10137393 h 10137393"/>
                  <a:gd name="connsiteX5" fmla="*/ 488318 w 6446206"/>
                  <a:gd name="connsiteY5" fmla="*/ 4426235 h 10137393"/>
                  <a:gd name="connsiteX6" fmla="*/ 9772 w 6446206"/>
                  <a:gd name="connsiteY6" fmla="*/ 2372278 h 10137393"/>
                  <a:gd name="connsiteX7" fmla="*/ 1459867 w 6446206"/>
                  <a:gd name="connsiteY7" fmla="*/ 615339 h 10137393"/>
                  <a:gd name="connsiteX0" fmla="*/ 1459867 w 6446206"/>
                  <a:gd name="connsiteY0" fmla="*/ 615339 h 10137393"/>
                  <a:gd name="connsiteX1" fmla="*/ 4267447 w 6446206"/>
                  <a:gd name="connsiteY1" fmla="*/ 4341 h 10137393"/>
                  <a:gd name="connsiteX2" fmla="*/ 6446206 w 6446206"/>
                  <a:gd name="connsiteY2" fmla="*/ 2867 h 10137393"/>
                  <a:gd name="connsiteX3" fmla="*/ 6117594 w 6446206"/>
                  <a:gd name="connsiteY3" fmla="*/ 10125987 h 10137393"/>
                  <a:gd name="connsiteX4" fmla="*/ 2201228 w 6446206"/>
                  <a:gd name="connsiteY4" fmla="*/ 10137393 h 10137393"/>
                  <a:gd name="connsiteX5" fmla="*/ 488318 w 6446206"/>
                  <a:gd name="connsiteY5" fmla="*/ 4426235 h 10137393"/>
                  <a:gd name="connsiteX6" fmla="*/ 9772 w 6446206"/>
                  <a:gd name="connsiteY6" fmla="*/ 2372278 h 10137393"/>
                  <a:gd name="connsiteX7" fmla="*/ 1459867 w 6446206"/>
                  <a:gd name="connsiteY7" fmla="*/ 615339 h 10137393"/>
                  <a:gd name="connsiteX0" fmla="*/ 1419012 w 6405351"/>
                  <a:gd name="connsiteY0" fmla="*/ 615339 h 10137393"/>
                  <a:gd name="connsiteX1" fmla="*/ 4226592 w 6405351"/>
                  <a:gd name="connsiteY1" fmla="*/ 4341 h 10137393"/>
                  <a:gd name="connsiteX2" fmla="*/ 6405351 w 6405351"/>
                  <a:gd name="connsiteY2" fmla="*/ 2867 h 10137393"/>
                  <a:gd name="connsiteX3" fmla="*/ 6076739 w 6405351"/>
                  <a:gd name="connsiteY3" fmla="*/ 10125987 h 10137393"/>
                  <a:gd name="connsiteX4" fmla="*/ 2160373 w 6405351"/>
                  <a:gd name="connsiteY4" fmla="*/ 10137393 h 10137393"/>
                  <a:gd name="connsiteX5" fmla="*/ 447463 w 6405351"/>
                  <a:gd name="connsiteY5" fmla="*/ 4426235 h 10137393"/>
                  <a:gd name="connsiteX6" fmla="*/ 11779 w 6405351"/>
                  <a:gd name="connsiteY6" fmla="*/ 2414943 h 10137393"/>
                  <a:gd name="connsiteX7" fmla="*/ 1419012 w 6405351"/>
                  <a:gd name="connsiteY7" fmla="*/ 615339 h 10137393"/>
                  <a:gd name="connsiteX0" fmla="*/ 1304712 w 6405351"/>
                  <a:gd name="connsiteY0" fmla="*/ 676531 h 10134587"/>
                  <a:gd name="connsiteX1" fmla="*/ 4226592 w 6405351"/>
                  <a:gd name="connsiteY1" fmla="*/ 1535 h 10134587"/>
                  <a:gd name="connsiteX2" fmla="*/ 6405351 w 6405351"/>
                  <a:gd name="connsiteY2" fmla="*/ 61 h 10134587"/>
                  <a:gd name="connsiteX3" fmla="*/ 6076739 w 6405351"/>
                  <a:gd name="connsiteY3" fmla="*/ 10123181 h 10134587"/>
                  <a:gd name="connsiteX4" fmla="*/ 2160373 w 6405351"/>
                  <a:gd name="connsiteY4" fmla="*/ 10134587 h 10134587"/>
                  <a:gd name="connsiteX5" fmla="*/ 447463 w 6405351"/>
                  <a:gd name="connsiteY5" fmla="*/ 4423429 h 10134587"/>
                  <a:gd name="connsiteX6" fmla="*/ 11779 w 6405351"/>
                  <a:gd name="connsiteY6" fmla="*/ 2412137 h 10134587"/>
                  <a:gd name="connsiteX7" fmla="*/ 1304712 w 6405351"/>
                  <a:gd name="connsiteY7" fmla="*/ 676531 h 10134587"/>
                  <a:gd name="connsiteX0" fmla="*/ 1345567 w 6446206"/>
                  <a:gd name="connsiteY0" fmla="*/ 676531 h 10134587"/>
                  <a:gd name="connsiteX1" fmla="*/ 4267447 w 6446206"/>
                  <a:gd name="connsiteY1" fmla="*/ 1535 h 10134587"/>
                  <a:gd name="connsiteX2" fmla="*/ 6446206 w 6446206"/>
                  <a:gd name="connsiteY2" fmla="*/ 61 h 10134587"/>
                  <a:gd name="connsiteX3" fmla="*/ 6117594 w 6446206"/>
                  <a:gd name="connsiteY3" fmla="*/ 10123181 h 10134587"/>
                  <a:gd name="connsiteX4" fmla="*/ 2201228 w 6446206"/>
                  <a:gd name="connsiteY4" fmla="*/ 10134587 h 10134587"/>
                  <a:gd name="connsiteX5" fmla="*/ 488318 w 6446206"/>
                  <a:gd name="connsiteY5" fmla="*/ 4423429 h 10134587"/>
                  <a:gd name="connsiteX6" fmla="*/ 9772 w 6446206"/>
                  <a:gd name="connsiteY6" fmla="*/ 2433470 h 10134587"/>
                  <a:gd name="connsiteX7" fmla="*/ 1345567 w 6446206"/>
                  <a:gd name="connsiteY7" fmla="*/ 676531 h 10134587"/>
                  <a:gd name="connsiteX0" fmla="*/ 1345567 w 6446206"/>
                  <a:gd name="connsiteY0" fmla="*/ 685293 h 10143349"/>
                  <a:gd name="connsiteX1" fmla="*/ 2081459 w 6446206"/>
                  <a:gd name="connsiteY1" fmla="*/ 74299 h 10143349"/>
                  <a:gd name="connsiteX2" fmla="*/ 4267447 w 6446206"/>
                  <a:gd name="connsiteY2" fmla="*/ 10297 h 10143349"/>
                  <a:gd name="connsiteX3" fmla="*/ 6446206 w 6446206"/>
                  <a:gd name="connsiteY3" fmla="*/ 8823 h 10143349"/>
                  <a:gd name="connsiteX4" fmla="*/ 6117594 w 6446206"/>
                  <a:gd name="connsiteY4" fmla="*/ 10131943 h 10143349"/>
                  <a:gd name="connsiteX5" fmla="*/ 2201228 w 6446206"/>
                  <a:gd name="connsiteY5" fmla="*/ 10143349 h 10143349"/>
                  <a:gd name="connsiteX6" fmla="*/ 488318 w 6446206"/>
                  <a:gd name="connsiteY6" fmla="*/ 4432191 h 10143349"/>
                  <a:gd name="connsiteX7" fmla="*/ 9772 w 6446206"/>
                  <a:gd name="connsiteY7" fmla="*/ 2442232 h 10143349"/>
                  <a:gd name="connsiteX8" fmla="*/ 1345567 w 6446206"/>
                  <a:gd name="connsiteY8" fmla="*/ 685293 h 10143349"/>
                  <a:gd name="connsiteX0" fmla="*/ 1345567 w 6446206"/>
                  <a:gd name="connsiteY0" fmla="*/ 685293 h 10143349"/>
                  <a:gd name="connsiteX1" fmla="*/ 2081459 w 6446206"/>
                  <a:gd name="connsiteY1" fmla="*/ 74299 h 10143349"/>
                  <a:gd name="connsiteX2" fmla="*/ 4267447 w 6446206"/>
                  <a:gd name="connsiteY2" fmla="*/ 10297 h 10143349"/>
                  <a:gd name="connsiteX3" fmla="*/ 6446206 w 6446206"/>
                  <a:gd name="connsiteY3" fmla="*/ 8823 h 10143349"/>
                  <a:gd name="connsiteX4" fmla="*/ 6117594 w 6446206"/>
                  <a:gd name="connsiteY4" fmla="*/ 10131943 h 10143349"/>
                  <a:gd name="connsiteX5" fmla="*/ 2201228 w 6446206"/>
                  <a:gd name="connsiteY5" fmla="*/ 10143349 h 10143349"/>
                  <a:gd name="connsiteX6" fmla="*/ 488318 w 6446206"/>
                  <a:gd name="connsiteY6" fmla="*/ 4432191 h 10143349"/>
                  <a:gd name="connsiteX7" fmla="*/ 9772 w 6446206"/>
                  <a:gd name="connsiteY7" fmla="*/ 2442232 h 10143349"/>
                  <a:gd name="connsiteX8" fmla="*/ 1345567 w 6446206"/>
                  <a:gd name="connsiteY8" fmla="*/ 685293 h 10143349"/>
                  <a:gd name="connsiteX0" fmla="*/ 1345567 w 6446206"/>
                  <a:gd name="connsiteY0" fmla="*/ 741292 h 10199348"/>
                  <a:gd name="connsiteX1" fmla="*/ 2010022 w 6446206"/>
                  <a:gd name="connsiteY1" fmla="*/ 44965 h 10199348"/>
                  <a:gd name="connsiteX2" fmla="*/ 4267447 w 6446206"/>
                  <a:gd name="connsiteY2" fmla="*/ 66296 h 10199348"/>
                  <a:gd name="connsiteX3" fmla="*/ 6446206 w 6446206"/>
                  <a:gd name="connsiteY3" fmla="*/ 64822 h 10199348"/>
                  <a:gd name="connsiteX4" fmla="*/ 6117594 w 6446206"/>
                  <a:gd name="connsiteY4" fmla="*/ 10187942 h 10199348"/>
                  <a:gd name="connsiteX5" fmla="*/ 2201228 w 6446206"/>
                  <a:gd name="connsiteY5" fmla="*/ 10199348 h 10199348"/>
                  <a:gd name="connsiteX6" fmla="*/ 488318 w 6446206"/>
                  <a:gd name="connsiteY6" fmla="*/ 4488190 h 10199348"/>
                  <a:gd name="connsiteX7" fmla="*/ 9772 w 6446206"/>
                  <a:gd name="connsiteY7" fmla="*/ 2498231 h 10199348"/>
                  <a:gd name="connsiteX8" fmla="*/ 1345567 w 6446206"/>
                  <a:gd name="connsiteY8" fmla="*/ 741292 h 10199348"/>
                  <a:gd name="connsiteX0" fmla="*/ 1345567 w 6446206"/>
                  <a:gd name="connsiteY0" fmla="*/ 699155 h 10157211"/>
                  <a:gd name="connsiteX1" fmla="*/ 2010022 w 6446206"/>
                  <a:gd name="connsiteY1" fmla="*/ 2828 h 10157211"/>
                  <a:gd name="connsiteX2" fmla="*/ 4267447 w 6446206"/>
                  <a:gd name="connsiteY2" fmla="*/ 24159 h 10157211"/>
                  <a:gd name="connsiteX3" fmla="*/ 6446206 w 6446206"/>
                  <a:gd name="connsiteY3" fmla="*/ 22685 h 10157211"/>
                  <a:gd name="connsiteX4" fmla="*/ 6117594 w 6446206"/>
                  <a:gd name="connsiteY4" fmla="*/ 10145805 h 10157211"/>
                  <a:gd name="connsiteX5" fmla="*/ 2201228 w 6446206"/>
                  <a:gd name="connsiteY5" fmla="*/ 10157211 h 10157211"/>
                  <a:gd name="connsiteX6" fmla="*/ 488318 w 6446206"/>
                  <a:gd name="connsiteY6" fmla="*/ 4446053 h 10157211"/>
                  <a:gd name="connsiteX7" fmla="*/ 9772 w 6446206"/>
                  <a:gd name="connsiteY7" fmla="*/ 2456094 h 10157211"/>
                  <a:gd name="connsiteX8" fmla="*/ 1345567 w 6446206"/>
                  <a:gd name="connsiteY8" fmla="*/ 699155 h 10157211"/>
                  <a:gd name="connsiteX0" fmla="*/ 1345567 w 6446206"/>
                  <a:gd name="connsiteY0" fmla="*/ 699155 h 10157211"/>
                  <a:gd name="connsiteX1" fmla="*/ 2010022 w 6446206"/>
                  <a:gd name="connsiteY1" fmla="*/ 2828 h 10157211"/>
                  <a:gd name="connsiteX2" fmla="*/ 4267447 w 6446206"/>
                  <a:gd name="connsiteY2" fmla="*/ 24159 h 10157211"/>
                  <a:gd name="connsiteX3" fmla="*/ 6446206 w 6446206"/>
                  <a:gd name="connsiteY3" fmla="*/ 22685 h 10157211"/>
                  <a:gd name="connsiteX4" fmla="*/ 6117594 w 6446206"/>
                  <a:gd name="connsiteY4" fmla="*/ 10145805 h 10157211"/>
                  <a:gd name="connsiteX5" fmla="*/ 2201228 w 6446206"/>
                  <a:gd name="connsiteY5" fmla="*/ 10157211 h 10157211"/>
                  <a:gd name="connsiteX6" fmla="*/ 488318 w 6446206"/>
                  <a:gd name="connsiteY6" fmla="*/ 4446053 h 10157211"/>
                  <a:gd name="connsiteX7" fmla="*/ 9772 w 6446206"/>
                  <a:gd name="connsiteY7" fmla="*/ 2456094 h 10157211"/>
                  <a:gd name="connsiteX8" fmla="*/ 1345567 w 6446206"/>
                  <a:gd name="connsiteY8" fmla="*/ 699155 h 10157211"/>
                  <a:gd name="connsiteX0" fmla="*/ 1345567 w 6446206"/>
                  <a:gd name="connsiteY0" fmla="*/ 699155 h 10157211"/>
                  <a:gd name="connsiteX1" fmla="*/ 2010022 w 6446206"/>
                  <a:gd name="connsiteY1" fmla="*/ 2828 h 10157211"/>
                  <a:gd name="connsiteX2" fmla="*/ 4267447 w 6446206"/>
                  <a:gd name="connsiteY2" fmla="*/ 24159 h 10157211"/>
                  <a:gd name="connsiteX3" fmla="*/ 6446206 w 6446206"/>
                  <a:gd name="connsiteY3" fmla="*/ 22685 h 10157211"/>
                  <a:gd name="connsiteX4" fmla="*/ 6117594 w 6446206"/>
                  <a:gd name="connsiteY4" fmla="*/ 10145805 h 10157211"/>
                  <a:gd name="connsiteX5" fmla="*/ 2201228 w 6446206"/>
                  <a:gd name="connsiteY5" fmla="*/ 10157211 h 10157211"/>
                  <a:gd name="connsiteX6" fmla="*/ 488318 w 6446206"/>
                  <a:gd name="connsiteY6" fmla="*/ 4446053 h 10157211"/>
                  <a:gd name="connsiteX7" fmla="*/ 9772 w 6446206"/>
                  <a:gd name="connsiteY7" fmla="*/ 2456094 h 10157211"/>
                  <a:gd name="connsiteX8" fmla="*/ 1345567 w 6446206"/>
                  <a:gd name="connsiteY8" fmla="*/ 699155 h 10157211"/>
                  <a:gd name="connsiteX0" fmla="*/ 1345567 w 6446206"/>
                  <a:gd name="connsiteY0" fmla="*/ 699155 h 10168836"/>
                  <a:gd name="connsiteX1" fmla="*/ 2010022 w 6446206"/>
                  <a:gd name="connsiteY1" fmla="*/ 2828 h 10168836"/>
                  <a:gd name="connsiteX2" fmla="*/ 4267447 w 6446206"/>
                  <a:gd name="connsiteY2" fmla="*/ 24159 h 10168836"/>
                  <a:gd name="connsiteX3" fmla="*/ 6446206 w 6446206"/>
                  <a:gd name="connsiteY3" fmla="*/ 22685 h 10168836"/>
                  <a:gd name="connsiteX4" fmla="*/ 6117594 w 6446206"/>
                  <a:gd name="connsiteY4" fmla="*/ 10145805 h 10168836"/>
                  <a:gd name="connsiteX5" fmla="*/ 2201228 w 6446206"/>
                  <a:gd name="connsiteY5" fmla="*/ 10157211 h 10168836"/>
                  <a:gd name="connsiteX6" fmla="*/ 488318 w 6446206"/>
                  <a:gd name="connsiteY6" fmla="*/ 4446053 h 10168836"/>
                  <a:gd name="connsiteX7" fmla="*/ 9772 w 6446206"/>
                  <a:gd name="connsiteY7" fmla="*/ 2456094 h 10168836"/>
                  <a:gd name="connsiteX8" fmla="*/ 1345567 w 6446206"/>
                  <a:gd name="connsiteY8" fmla="*/ 699155 h 10168836"/>
                  <a:gd name="connsiteX0" fmla="*/ 1345567 w 6446206"/>
                  <a:gd name="connsiteY0" fmla="*/ 699155 h 10159655"/>
                  <a:gd name="connsiteX1" fmla="*/ 2010022 w 6446206"/>
                  <a:gd name="connsiteY1" fmla="*/ 2828 h 10159655"/>
                  <a:gd name="connsiteX2" fmla="*/ 4267447 w 6446206"/>
                  <a:gd name="connsiteY2" fmla="*/ 24159 h 10159655"/>
                  <a:gd name="connsiteX3" fmla="*/ 6446206 w 6446206"/>
                  <a:gd name="connsiteY3" fmla="*/ 22685 h 10159655"/>
                  <a:gd name="connsiteX4" fmla="*/ 6117594 w 6446206"/>
                  <a:gd name="connsiteY4" fmla="*/ 10145805 h 10159655"/>
                  <a:gd name="connsiteX5" fmla="*/ 2201228 w 6446206"/>
                  <a:gd name="connsiteY5" fmla="*/ 10157211 h 10159655"/>
                  <a:gd name="connsiteX6" fmla="*/ 488318 w 6446206"/>
                  <a:gd name="connsiteY6" fmla="*/ 4446053 h 10159655"/>
                  <a:gd name="connsiteX7" fmla="*/ 9772 w 6446206"/>
                  <a:gd name="connsiteY7" fmla="*/ 2456094 h 10159655"/>
                  <a:gd name="connsiteX8" fmla="*/ 1345567 w 6446206"/>
                  <a:gd name="connsiteY8" fmla="*/ 699155 h 10159655"/>
                  <a:gd name="connsiteX0" fmla="*/ 1345567 w 6446206"/>
                  <a:gd name="connsiteY0" fmla="*/ 699155 h 10175657"/>
                  <a:gd name="connsiteX1" fmla="*/ 2010022 w 6446206"/>
                  <a:gd name="connsiteY1" fmla="*/ 2828 h 10175657"/>
                  <a:gd name="connsiteX2" fmla="*/ 4267447 w 6446206"/>
                  <a:gd name="connsiteY2" fmla="*/ 24159 h 10175657"/>
                  <a:gd name="connsiteX3" fmla="*/ 6446206 w 6446206"/>
                  <a:gd name="connsiteY3" fmla="*/ 22685 h 10175657"/>
                  <a:gd name="connsiteX4" fmla="*/ 6338417 w 6446206"/>
                  <a:gd name="connsiteY4" fmla="*/ 10167137 h 10175657"/>
                  <a:gd name="connsiteX5" fmla="*/ 2201228 w 6446206"/>
                  <a:gd name="connsiteY5" fmla="*/ 10157211 h 10175657"/>
                  <a:gd name="connsiteX6" fmla="*/ 488318 w 6446206"/>
                  <a:gd name="connsiteY6" fmla="*/ 4446053 h 10175657"/>
                  <a:gd name="connsiteX7" fmla="*/ 9772 w 6446206"/>
                  <a:gd name="connsiteY7" fmla="*/ 2456094 h 10175657"/>
                  <a:gd name="connsiteX8" fmla="*/ 1345567 w 6446206"/>
                  <a:gd name="connsiteY8" fmla="*/ 699155 h 10175657"/>
                  <a:gd name="connsiteX0" fmla="*/ 1345567 w 6446206"/>
                  <a:gd name="connsiteY0" fmla="*/ 699155 h 10175657"/>
                  <a:gd name="connsiteX1" fmla="*/ 2010022 w 6446206"/>
                  <a:gd name="connsiteY1" fmla="*/ 2828 h 10175657"/>
                  <a:gd name="connsiteX2" fmla="*/ 4267447 w 6446206"/>
                  <a:gd name="connsiteY2" fmla="*/ 24159 h 10175657"/>
                  <a:gd name="connsiteX3" fmla="*/ 6446206 w 6446206"/>
                  <a:gd name="connsiteY3" fmla="*/ 22685 h 10175657"/>
                  <a:gd name="connsiteX4" fmla="*/ 6196460 w 6446206"/>
                  <a:gd name="connsiteY4" fmla="*/ 10167137 h 10175657"/>
                  <a:gd name="connsiteX5" fmla="*/ 2201228 w 6446206"/>
                  <a:gd name="connsiteY5" fmla="*/ 10157211 h 10175657"/>
                  <a:gd name="connsiteX6" fmla="*/ 488318 w 6446206"/>
                  <a:gd name="connsiteY6" fmla="*/ 4446053 h 10175657"/>
                  <a:gd name="connsiteX7" fmla="*/ 9772 w 6446206"/>
                  <a:gd name="connsiteY7" fmla="*/ 2456094 h 10175657"/>
                  <a:gd name="connsiteX8" fmla="*/ 1345567 w 6446206"/>
                  <a:gd name="connsiteY8" fmla="*/ 699155 h 10175657"/>
                  <a:gd name="connsiteX0" fmla="*/ 1345567 w 6446206"/>
                  <a:gd name="connsiteY0" fmla="*/ 699155 h 10159655"/>
                  <a:gd name="connsiteX1" fmla="*/ 2010022 w 6446206"/>
                  <a:gd name="connsiteY1" fmla="*/ 2828 h 10159655"/>
                  <a:gd name="connsiteX2" fmla="*/ 4267447 w 6446206"/>
                  <a:gd name="connsiteY2" fmla="*/ 24159 h 10159655"/>
                  <a:gd name="connsiteX3" fmla="*/ 6446206 w 6446206"/>
                  <a:gd name="connsiteY3" fmla="*/ 22685 h 10159655"/>
                  <a:gd name="connsiteX4" fmla="*/ 6275326 w 6446206"/>
                  <a:gd name="connsiteY4" fmla="*/ 10145805 h 10159655"/>
                  <a:gd name="connsiteX5" fmla="*/ 2201228 w 6446206"/>
                  <a:gd name="connsiteY5" fmla="*/ 10157211 h 10159655"/>
                  <a:gd name="connsiteX6" fmla="*/ 488318 w 6446206"/>
                  <a:gd name="connsiteY6" fmla="*/ 4446053 h 10159655"/>
                  <a:gd name="connsiteX7" fmla="*/ 9772 w 6446206"/>
                  <a:gd name="connsiteY7" fmla="*/ 2456094 h 10159655"/>
                  <a:gd name="connsiteX8" fmla="*/ 1345567 w 6446206"/>
                  <a:gd name="connsiteY8" fmla="*/ 699155 h 10159655"/>
                  <a:gd name="connsiteX0" fmla="*/ 1345567 w 6446206"/>
                  <a:gd name="connsiteY0" fmla="*/ 699155 h 10159655"/>
                  <a:gd name="connsiteX1" fmla="*/ 2010022 w 6446206"/>
                  <a:gd name="connsiteY1" fmla="*/ 2828 h 10159655"/>
                  <a:gd name="connsiteX2" fmla="*/ 4267447 w 6446206"/>
                  <a:gd name="connsiteY2" fmla="*/ 24159 h 10159655"/>
                  <a:gd name="connsiteX3" fmla="*/ 6446206 w 6446206"/>
                  <a:gd name="connsiteY3" fmla="*/ 22685 h 10159655"/>
                  <a:gd name="connsiteX4" fmla="*/ 6275326 w 6446206"/>
                  <a:gd name="connsiteY4" fmla="*/ 10145805 h 10159655"/>
                  <a:gd name="connsiteX5" fmla="*/ 2201228 w 6446206"/>
                  <a:gd name="connsiteY5" fmla="*/ 10157211 h 10159655"/>
                  <a:gd name="connsiteX6" fmla="*/ 488318 w 6446206"/>
                  <a:gd name="connsiteY6" fmla="*/ 4446053 h 10159655"/>
                  <a:gd name="connsiteX7" fmla="*/ 9772 w 6446206"/>
                  <a:gd name="connsiteY7" fmla="*/ 2456094 h 10159655"/>
                  <a:gd name="connsiteX8" fmla="*/ 1345567 w 6446206"/>
                  <a:gd name="connsiteY8" fmla="*/ 699155 h 10159655"/>
                  <a:gd name="connsiteX0" fmla="*/ 1345567 w 6452832"/>
                  <a:gd name="connsiteY0" fmla="*/ 699155 h 10157211"/>
                  <a:gd name="connsiteX1" fmla="*/ 2010022 w 6452832"/>
                  <a:gd name="connsiteY1" fmla="*/ 2828 h 10157211"/>
                  <a:gd name="connsiteX2" fmla="*/ 4267447 w 6452832"/>
                  <a:gd name="connsiteY2" fmla="*/ 24159 h 10157211"/>
                  <a:gd name="connsiteX3" fmla="*/ 6446206 w 6452832"/>
                  <a:gd name="connsiteY3" fmla="*/ 22685 h 10157211"/>
                  <a:gd name="connsiteX4" fmla="*/ 6382664 w 6452832"/>
                  <a:gd name="connsiteY4" fmla="*/ 10124670 h 10157211"/>
                  <a:gd name="connsiteX5" fmla="*/ 2201228 w 6452832"/>
                  <a:gd name="connsiteY5" fmla="*/ 10157211 h 10157211"/>
                  <a:gd name="connsiteX6" fmla="*/ 488318 w 6452832"/>
                  <a:gd name="connsiteY6" fmla="*/ 4446053 h 10157211"/>
                  <a:gd name="connsiteX7" fmla="*/ 9772 w 6452832"/>
                  <a:gd name="connsiteY7" fmla="*/ 2456094 h 10157211"/>
                  <a:gd name="connsiteX8" fmla="*/ 1345567 w 6452832"/>
                  <a:gd name="connsiteY8" fmla="*/ 699155 h 10157211"/>
                  <a:gd name="connsiteX0" fmla="*/ 1345567 w 6526181"/>
                  <a:gd name="connsiteY0" fmla="*/ 699155 h 10157211"/>
                  <a:gd name="connsiteX1" fmla="*/ 2010022 w 6526181"/>
                  <a:gd name="connsiteY1" fmla="*/ 2828 h 10157211"/>
                  <a:gd name="connsiteX2" fmla="*/ 4267447 w 6526181"/>
                  <a:gd name="connsiteY2" fmla="*/ 24159 h 10157211"/>
                  <a:gd name="connsiteX3" fmla="*/ 6446206 w 6526181"/>
                  <a:gd name="connsiteY3" fmla="*/ 22685 h 10157211"/>
                  <a:gd name="connsiteX4" fmla="*/ 6472113 w 6526181"/>
                  <a:gd name="connsiteY4" fmla="*/ 10103533 h 10157211"/>
                  <a:gd name="connsiteX5" fmla="*/ 2201228 w 6526181"/>
                  <a:gd name="connsiteY5" fmla="*/ 10157211 h 10157211"/>
                  <a:gd name="connsiteX6" fmla="*/ 488318 w 6526181"/>
                  <a:gd name="connsiteY6" fmla="*/ 4446053 h 10157211"/>
                  <a:gd name="connsiteX7" fmla="*/ 9772 w 6526181"/>
                  <a:gd name="connsiteY7" fmla="*/ 2456094 h 10157211"/>
                  <a:gd name="connsiteX8" fmla="*/ 1345567 w 6526181"/>
                  <a:gd name="connsiteY8" fmla="*/ 699155 h 10157211"/>
                  <a:gd name="connsiteX0" fmla="*/ 1345567 w 6497905"/>
                  <a:gd name="connsiteY0" fmla="*/ 699155 h 10157211"/>
                  <a:gd name="connsiteX1" fmla="*/ 2010022 w 6497905"/>
                  <a:gd name="connsiteY1" fmla="*/ 2828 h 10157211"/>
                  <a:gd name="connsiteX2" fmla="*/ 4267447 w 6497905"/>
                  <a:gd name="connsiteY2" fmla="*/ 24159 h 10157211"/>
                  <a:gd name="connsiteX3" fmla="*/ 6446206 w 6497905"/>
                  <a:gd name="connsiteY3" fmla="*/ 22685 h 10157211"/>
                  <a:gd name="connsiteX4" fmla="*/ 6472113 w 6497905"/>
                  <a:gd name="connsiteY4" fmla="*/ 10103533 h 10157211"/>
                  <a:gd name="connsiteX5" fmla="*/ 2201228 w 6497905"/>
                  <a:gd name="connsiteY5" fmla="*/ 10157211 h 10157211"/>
                  <a:gd name="connsiteX6" fmla="*/ 488318 w 6497905"/>
                  <a:gd name="connsiteY6" fmla="*/ 4446053 h 10157211"/>
                  <a:gd name="connsiteX7" fmla="*/ 9772 w 6497905"/>
                  <a:gd name="connsiteY7" fmla="*/ 2456094 h 10157211"/>
                  <a:gd name="connsiteX8" fmla="*/ 1345567 w 6497905"/>
                  <a:gd name="connsiteY8" fmla="*/ 699155 h 10157211"/>
                  <a:gd name="connsiteX0" fmla="*/ 1345567 w 6499689"/>
                  <a:gd name="connsiteY0" fmla="*/ 699155 h 10157211"/>
                  <a:gd name="connsiteX1" fmla="*/ 2010022 w 6499689"/>
                  <a:gd name="connsiteY1" fmla="*/ 2828 h 10157211"/>
                  <a:gd name="connsiteX2" fmla="*/ 4267447 w 6499689"/>
                  <a:gd name="connsiteY2" fmla="*/ 24159 h 10157211"/>
                  <a:gd name="connsiteX3" fmla="*/ 6464097 w 6499689"/>
                  <a:gd name="connsiteY3" fmla="*/ 22686 h 10157211"/>
                  <a:gd name="connsiteX4" fmla="*/ 6472113 w 6499689"/>
                  <a:gd name="connsiteY4" fmla="*/ 10103533 h 10157211"/>
                  <a:gd name="connsiteX5" fmla="*/ 2201228 w 6499689"/>
                  <a:gd name="connsiteY5" fmla="*/ 10157211 h 10157211"/>
                  <a:gd name="connsiteX6" fmla="*/ 488318 w 6499689"/>
                  <a:gd name="connsiteY6" fmla="*/ 4446053 h 10157211"/>
                  <a:gd name="connsiteX7" fmla="*/ 9772 w 6499689"/>
                  <a:gd name="connsiteY7" fmla="*/ 2456094 h 10157211"/>
                  <a:gd name="connsiteX8" fmla="*/ 1345567 w 6499689"/>
                  <a:gd name="connsiteY8" fmla="*/ 699155 h 10157211"/>
                  <a:gd name="connsiteX0" fmla="*/ 1345567 w 6512032"/>
                  <a:gd name="connsiteY0" fmla="*/ 699155 h 10157211"/>
                  <a:gd name="connsiteX1" fmla="*/ 2010022 w 6512032"/>
                  <a:gd name="connsiteY1" fmla="*/ 2828 h 10157211"/>
                  <a:gd name="connsiteX2" fmla="*/ 4267447 w 6512032"/>
                  <a:gd name="connsiteY2" fmla="*/ 24159 h 10157211"/>
                  <a:gd name="connsiteX3" fmla="*/ 6464097 w 6512032"/>
                  <a:gd name="connsiteY3" fmla="*/ 22686 h 10157211"/>
                  <a:gd name="connsiteX4" fmla="*/ 6472113 w 6512032"/>
                  <a:gd name="connsiteY4" fmla="*/ 10103533 h 10157211"/>
                  <a:gd name="connsiteX5" fmla="*/ 2201228 w 6512032"/>
                  <a:gd name="connsiteY5" fmla="*/ 10157211 h 10157211"/>
                  <a:gd name="connsiteX6" fmla="*/ 488318 w 6512032"/>
                  <a:gd name="connsiteY6" fmla="*/ 4446053 h 10157211"/>
                  <a:gd name="connsiteX7" fmla="*/ 9772 w 6512032"/>
                  <a:gd name="connsiteY7" fmla="*/ 2456094 h 10157211"/>
                  <a:gd name="connsiteX8" fmla="*/ 1345567 w 6512032"/>
                  <a:gd name="connsiteY8" fmla="*/ 699155 h 10157211"/>
                  <a:gd name="connsiteX0" fmla="*/ 1600681 w 6767146"/>
                  <a:gd name="connsiteY0" fmla="*/ 699155 h 10157211"/>
                  <a:gd name="connsiteX1" fmla="*/ 2265136 w 6767146"/>
                  <a:gd name="connsiteY1" fmla="*/ 2828 h 10157211"/>
                  <a:gd name="connsiteX2" fmla="*/ 4522561 w 6767146"/>
                  <a:gd name="connsiteY2" fmla="*/ 24159 h 10157211"/>
                  <a:gd name="connsiteX3" fmla="*/ 6719211 w 6767146"/>
                  <a:gd name="connsiteY3" fmla="*/ 22686 h 10157211"/>
                  <a:gd name="connsiteX4" fmla="*/ 6727227 w 6767146"/>
                  <a:gd name="connsiteY4" fmla="*/ 10103533 h 10157211"/>
                  <a:gd name="connsiteX5" fmla="*/ 2456342 w 6767146"/>
                  <a:gd name="connsiteY5" fmla="*/ 10157211 h 10157211"/>
                  <a:gd name="connsiteX6" fmla="*/ 743432 w 6767146"/>
                  <a:gd name="connsiteY6" fmla="*/ 4446053 h 10157211"/>
                  <a:gd name="connsiteX7" fmla="*/ 4671 w 6767146"/>
                  <a:gd name="connsiteY7" fmla="*/ 2234940 h 10157211"/>
                  <a:gd name="connsiteX8" fmla="*/ 1600681 w 6767146"/>
                  <a:gd name="connsiteY8" fmla="*/ 699155 h 10157211"/>
                  <a:gd name="connsiteX0" fmla="*/ 1600681 w 6767146"/>
                  <a:gd name="connsiteY0" fmla="*/ 699155 h 10157211"/>
                  <a:gd name="connsiteX1" fmla="*/ 2265136 w 6767146"/>
                  <a:gd name="connsiteY1" fmla="*/ 2828 h 10157211"/>
                  <a:gd name="connsiteX2" fmla="*/ 4522561 w 6767146"/>
                  <a:gd name="connsiteY2" fmla="*/ 24159 h 10157211"/>
                  <a:gd name="connsiteX3" fmla="*/ 6719211 w 6767146"/>
                  <a:gd name="connsiteY3" fmla="*/ 22686 h 10157211"/>
                  <a:gd name="connsiteX4" fmla="*/ 6727227 w 6767146"/>
                  <a:gd name="connsiteY4" fmla="*/ 10103533 h 10157211"/>
                  <a:gd name="connsiteX5" fmla="*/ 2456342 w 6767146"/>
                  <a:gd name="connsiteY5" fmla="*/ 10157211 h 10157211"/>
                  <a:gd name="connsiteX6" fmla="*/ 743432 w 6767146"/>
                  <a:gd name="connsiteY6" fmla="*/ 4446053 h 10157211"/>
                  <a:gd name="connsiteX7" fmla="*/ 4671 w 6767146"/>
                  <a:gd name="connsiteY7" fmla="*/ 2234940 h 10157211"/>
                  <a:gd name="connsiteX8" fmla="*/ 1600681 w 6767146"/>
                  <a:gd name="connsiteY8" fmla="*/ 699155 h 10157211"/>
                  <a:gd name="connsiteX0" fmla="*/ 1661461 w 6827926"/>
                  <a:gd name="connsiteY0" fmla="*/ 699155 h 10157211"/>
                  <a:gd name="connsiteX1" fmla="*/ 2325916 w 6827926"/>
                  <a:gd name="connsiteY1" fmla="*/ 2828 h 10157211"/>
                  <a:gd name="connsiteX2" fmla="*/ 4583341 w 6827926"/>
                  <a:gd name="connsiteY2" fmla="*/ 24159 h 10157211"/>
                  <a:gd name="connsiteX3" fmla="*/ 6779991 w 6827926"/>
                  <a:gd name="connsiteY3" fmla="*/ 22686 h 10157211"/>
                  <a:gd name="connsiteX4" fmla="*/ 6788007 w 6827926"/>
                  <a:gd name="connsiteY4" fmla="*/ 10103533 h 10157211"/>
                  <a:gd name="connsiteX5" fmla="*/ 2517122 w 6827926"/>
                  <a:gd name="connsiteY5" fmla="*/ 10157211 h 10157211"/>
                  <a:gd name="connsiteX6" fmla="*/ 804212 w 6827926"/>
                  <a:gd name="connsiteY6" fmla="*/ 4446053 h 10157211"/>
                  <a:gd name="connsiteX7" fmla="*/ 65451 w 6827926"/>
                  <a:gd name="connsiteY7" fmla="*/ 2234940 h 10157211"/>
                  <a:gd name="connsiteX8" fmla="*/ 1661461 w 6827926"/>
                  <a:gd name="connsiteY8" fmla="*/ 699155 h 10157211"/>
                  <a:gd name="connsiteX0" fmla="*/ 1906844 w 7073309"/>
                  <a:gd name="connsiteY0" fmla="*/ 699155 h 10157211"/>
                  <a:gd name="connsiteX1" fmla="*/ 2571299 w 7073309"/>
                  <a:gd name="connsiteY1" fmla="*/ 2828 h 10157211"/>
                  <a:gd name="connsiteX2" fmla="*/ 4828724 w 7073309"/>
                  <a:gd name="connsiteY2" fmla="*/ 24159 h 10157211"/>
                  <a:gd name="connsiteX3" fmla="*/ 7025374 w 7073309"/>
                  <a:gd name="connsiteY3" fmla="*/ 22686 h 10157211"/>
                  <a:gd name="connsiteX4" fmla="*/ 7033390 w 7073309"/>
                  <a:gd name="connsiteY4" fmla="*/ 10103533 h 10157211"/>
                  <a:gd name="connsiteX5" fmla="*/ 2762505 w 7073309"/>
                  <a:gd name="connsiteY5" fmla="*/ 10157211 h 10157211"/>
                  <a:gd name="connsiteX6" fmla="*/ 1049595 w 7073309"/>
                  <a:gd name="connsiteY6" fmla="*/ 4446053 h 10157211"/>
                  <a:gd name="connsiteX7" fmla="*/ 50619 w 7073309"/>
                  <a:gd name="connsiteY7" fmla="*/ 2013786 h 10157211"/>
                  <a:gd name="connsiteX8" fmla="*/ 1906844 w 7073309"/>
                  <a:gd name="connsiteY8" fmla="*/ 699155 h 10157211"/>
                  <a:gd name="connsiteX0" fmla="*/ 1906844 w 7073309"/>
                  <a:gd name="connsiteY0" fmla="*/ 699155 h 10157211"/>
                  <a:gd name="connsiteX1" fmla="*/ 2571299 w 7073309"/>
                  <a:gd name="connsiteY1" fmla="*/ 2828 h 10157211"/>
                  <a:gd name="connsiteX2" fmla="*/ 4828724 w 7073309"/>
                  <a:gd name="connsiteY2" fmla="*/ 24159 h 10157211"/>
                  <a:gd name="connsiteX3" fmla="*/ 7025374 w 7073309"/>
                  <a:gd name="connsiteY3" fmla="*/ 22686 h 10157211"/>
                  <a:gd name="connsiteX4" fmla="*/ 7033390 w 7073309"/>
                  <a:gd name="connsiteY4" fmla="*/ 10103533 h 10157211"/>
                  <a:gd name="connsiteX5" fmla="*/ 2762505 w 7073309"/>
                  <a:gd name="connsiteY5" fmla="*/ 10157211 h 10157211"/>
                  <a:gd name="connsiteX6" fmla="*/ 1049596 w 7073309"/>
                  <a:gd name="connsiteY6" fmla="*/ 4446052 h 10157211"/>
                  <a:gd name="connsiteX7" fmla="*/ 50619 w 7073309"/>
                  <a:gd name="connsiteY7" fmla="*/ 2013786 h 10157211"/>
                  <a:gd name="connsiteX8" fmla="*/ 1906844 w 7073309"/>
                  <a:gd name="connsiteY8" fmla="*/ 699155 h 10157211"/>
                  <a:gd name="connsiteX0" fmla="*/ 1923249 w 7089714"/>
                  <a:gd name="connsiteY0" fmla="*/ 699155 h 10157211"/>
                  <a:gd name="connsiteX1" fmla="*/ 2587704 w 7089714"/>
                  <a:gd name="connsiteY1" fmla="*/ 2828 h 10157211"/>
                  <a:gd name="connsiteX2" fmla="*/ 4845129 w 7089714"/>
                  <a:gd name="connsiteY2" fmla="*/ 24159 h 10157211"/>
                  <a:gd name="connsiteX3" fmla="*/ 7041779 w 7089714"/>
                  <a:gd name="connsiteY3" fmla="*/ 22686 h 10157211"/>
                  <a:gd name="connsiteX4" fmla="*/ 7049795 w 7089714"/>
                  <a:gd name="connsiteY4" fmla="*/ 10103533 h 10157211"/>
                  <a:gd name="connsiteX5" fmla="*/ 2778910 w 7089714"/>
                  <a:gd name="connsiteY5" fmla="*/ 10157211 h 10157211"/>
                  <a:gd name="connsiteX6" fmla="*/ 1066001 w 7089714"/>
                  <a:gd name="connsiteY6" fmla="*/ 4446052 h 10157211"/>
                  <a:gd name="connsiteX7" fmla="*/ 67024 w 7089714"/>
                  <a:gd name="connsiteY7" fmla="*/ 2013786 h 10157211"/>
                  <a:gd name="connsiteX8" fmla="*/ 1923249 w 7089714"/>
                  <a:gd name="connsiteY8" fmla="*/ 699155 h 10157211"/>
                  <a:gd name="connsiteX0" fmla="*/ 1926368 w 7092833"/>
                  <a:gd name="connsiteY0" fmla="*/ 699155 h 10157211"/>
                  <a:gd name="connsiteX1" fmla="*/ 2590823 w 7092833"/>
                  <a:gd name="connsiteY1" fmla="*/ 2828 h 10157211"/>
                  <a:gd name="connsiteX2" fmla="*/ 4848248 w 7092833"/>
                  <a:gd name="connsiteY2" fmla="*/ 24159 h 10157211"/>
                  <a:gd name="connsiteX3" fmla="*/ 7044898 w 7092833"/>
                  <a:gd name="connsiteY3" fmla="*/ 22686 h 10157211"/>
                  <a:gd name="connsiteX4" fmla="*/ 7052914 w 7092833"/>
                  <a:gd name="connsiteY4" fmla="*/ 10103533 h 10157211"/>
                  <a:gd name="connsiteX5" fmla="*/ 2782029 w 7092833"/>
                  <a:gd name="connsiteY5" fmla="*/ 10157211 h 10157211"/>
                  <a:gd name="connsiteX6" fmla="*/ 1029087 w 7092833"/>
                  <a:gd name="connsiteY6" fmla="*/ 4600861 h 10157211"/>
                  <a:gd name="connsiteX7" fmla="*/ 70143 w 7092833"/>
                  <a:gd name="connsiteY7" fmla="*/ 2013786 h 10157211"/>
                  <a:gd name="connsiteX8" fmla="*/ 1926368 w 7092833"/>
                  <a:gd name="connsiteY8" fmla="*/ 699155 h 10157211"/>
                  <a:gd name="connsiteX0" fmla="*/ 1898341 w 7064806"/>
                  <a:gd name="connsiteY0" fmla="*/ 699155 h 10157211"/>
                  <a:gd name="connsiteX1" fmla="*/ 2562796 w 7064806"/>
                  <a:gd name="connsiteY1" fmla="*/ 2828 h 10157211"/>
                  <a:gd name="connsiteX2" fmla="*/ 4820221 w 7064806"/>
                  <a:gd name="connsiteY2" fmla="*/ 24159 h 10157211"/>
                  <a:gd name="connsiteX3" fmla="*/ 7016871 w 7064806"/>
                  <a:gd name="connsiteY3" fmla="*/ 22686 h 10157211"/>
                  <a:gd name="connsiteX4" fmla="*/ 7024887 w 7064806"/>
                  <a:gd name="connsiteY4" fmla="*/ 10103533 h 10157211"/>
                  <a:gd name="connsiteX5" fmla="*/ 2754002 w 7064806"/>
                  <a:gd name="connsiteY5" fmla="*/ 10157211 h 10157211"/>
                  <a:gd name="connsiteX6" fmla="*/ 1001060 w 7064806"/>
                  <a:gd name="connsiteY6" fmla="*/ 4600861 h 10157211"/>
                  <a:gd name="connsiteX7" fmla="*/ 42116 w 7064806"/>
                  <a:gd name="connsiteY7" fmla="*/ 2013786 h 10157211"/>
                  <a:gd name="connsiteX8" fmla="*/ 1898341 w 7064806"/>
                  <a:gd name="connsiteY8" fmla="*/ 699155 h 10157211"/>
                  <a:gd name="connsiteX0" fmla="*/ 1898341 w 7064806"/>
                  <a:gd name="connsiteY0" fmla="*/ 699155 h 10157211"/>
                  <a:gd name="connsiteX1" fmla="*/ 2562796 w 7064806"/>
                  <a:gd name="connsiteY1" fmla="*/ 2828 h 10157211"/>
                  <a:gd name="connsiteX2" fmla="*/ 4820221 w 7064806"/>
                  <a:gd name="connsiteY2" fmla="*/ 24159 h 10157211"/>
                  <a:gd name="connsiteX3" fmla="*/ 7016871 w 7064806"/>
                  <a:gd name="connsiteY3" fmla="*/ 22686 h 10157211"/>
                  <a:gd name="connsiteX4" fmla="*/ 7024887 w 7064806"/>
                  <a:gd name="connsiteY4" fmla="*/ 10103533 h 10157211"/>
                  <a:gd name="connsiteX5" fmla="*/ 2754002 w 7064806"/>
                  <a:gd name="connsiteY5" fmla="*/ 10157211 h 10157211"/>
                  <a:gd name="connsiteX6" fmla="*/ 1001060 w 7064806"/>
                  <a:gd name="connsiteY6" fmla="*/ 4600861 h 10157211"/>
                  <a:gd name="connsiteX7" fmla="*/ 42116 w 7064806"/>
                  <a:gd name="connsiteY7" fmla="*/ 2013786 h 10157211"/>
                  <a:gd name="connsiteX8" fmla="*/ 1898341 w 7064806"/>
                  <a:gd name="connsiteY8" fmla="*/ 699155 h 10157211"/>
                  <a:gd name="connsiteX0" fmla="*/ 1898341 w 7064806"/>
                  <a:gd name="connsiteY0" fmla="*/ 699155 h 10106338"/>
                  <a:gd name="connsiteX1" fmla="*/ 2562796 w 7064806"/>
                  <a:gd name="connsiteY1" fmla="*/ 2828 h 10106338"/>
                  <a:gd name="connsiteX2" fmla="*/ 4820221 w 7064806"/>
                  <a:gd name="connsiteY2" fmla="*/ 24159 h 10106338"/>
                  <a:gd name="connsiteX3" fmla="*/ 7016871 w 7064806"/>
                  <a:gd name="connsiteY3" fmla="*/ 22686 h 10106338"/>
                  <a:gd name="connsiteX4" fmla="*/ 7024887 w 7064806"/>
                  <a:gd name="connsiteY4" fmla="*/ 10103533 h 10106338"/>
                  <a:gd name="connsiteX5" fmla="*/ 3054249 w 7064806"/>
                  <a:gd name="connsiteY5" fmla="*/ 9980288 h 10106338"/>
                  <a:gd name="connsiteX6" fmla="*/ 1001060 w 7064806"/>
                  <a:gd name="connsiteY6" fmla="*/ 4600861 h 10106338"/>
                  <a:gd name="connsiteX7" fmla="*/ 42116 w 7064806"/>
                  <a:gd name="connsiteY7" fmla="*/ 2013786 h 10106338"/>
                  <a:gd name="connsiteX8" fmla="*/ 1898341 w 7064806"/>
                  <a:gd name="connsiteY8" fmla="*/ 699155 h 10106338"/>
                  <a:gd name="connsiteX0" fmla="*/ 1898341 w 7064806"/>
                  <a:gd name="connsiteY0" fmla="*/ 699155 h 10106745"/>
                  <a:gd name="connsiteX1" fmla="*/ 2562796 w 7064806"/>
                  <a:gd name="connsiteY1" fmla="*/ 2828 h 10106745"/>
                  <a:gd name="connsiteX2" fmla="*/ 4820221 w 7064806"/>
                  <a:gd name="connsiteY2" fmla="*/ 24159 h 10106745"/>
                  <a:gd name="connsiteX3" fmla="*/ 7016871 w 7064806"/>
                  <a:gd name="connsiteY3" fmla="*/ 22686 h 10106745"/>
                  <a:gd name="connsiteX4" fmla="*/ 7024887 w 7064806"/>
                  <a:gd name="connsiteY4" fmla="*/ 10103533 h 10106745"/>
                  <a:gd name="connsiteX5" fmla="*/ 3054249 w 7064806"/>
                  <a:gd name="connsiteY5" fmla="*/ 9980288 h 10106745"/>
                  <a:gd name="connsiteX6" fmla="*/ 1001060 w 7064806"/>
                  <a:gd name="connsiteY6" fmla="*/ 4600861 h 10106745"/>
                  <a:gd name="connsiteX7" fmla="*/ 42116 w 7064806"/>
                  <a:gd name="connsiteY7" fmla="*/ 2013786 h 10106745"/>
                  <a:gd name="connsiteX8" fmla="*/ 1898341 w 7064806"/>
                  <a:gd name="connsiteY8" fmla="*/ 699155 h 10106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64806" h="10106745">
                    <a:moveTo>
                      <a:pt x="1898341" y="699155"/>
                    </a:moveTo>
                    <a:cubicBezTo>
                      <a:pt x="2243622" y="293833"/>
                      <a:pt x="2404429" y="-34002"/>
                      <a:pt x="2562796" y="2828"/>
                    </a:cubicBezTo>
                    <a:lnTo>
                      <a:pt x="4820221" y="24159"/>
                    </a:lnTo>
                    <a:cubicBezTo>
                      <a:pt x="7015734" y="53634"/>
                      <a:pt x="4922575" y="21032"/>
                      <a:pt x="7016871" y="22686"/>
                    </a:cubicBezTo>
                    <a:cubicBezTo>
                      <a:pt x="7006306" y="3716506"/>
                      <a:pt x="7123862" y="12240"/>
                      <a:pt x="7024887" y="10103533"/>
                    </a:cubicBezTo>
                    <a:cubicBezTo>
                      <a:pt x="7060144" y="10128671"/>
                      <a:pt x="6921815" y="9998600"/>
                      <a:pt x="3054249" y="9980288"/>
                    </a:cubicBezTo>
                    <a:cubicBezTo>
                      <a:pt x="2656580" y="8678341"/>
                      <a:pt x="2256371" y="7916601"/>
                      <a:pt x="1001060" y="4600861"/>
                    </a:cubicBezTo>
                    <a:cubicBezTo>
                      <a:pt x="925574" y="4761954"/>
                      <a:pt x="-232835" y="1810343"/>
                      <a:pt x="42116" y="2013786"/>
                    </a:cubicBezTo>
                    <a:cubicBezTo>
                      <a:pt x="2349211" y="-676576"/>
                      <a:pt x="555316" y="2498214"/>
                      <a:pt x="1898341" y="699155"/>
                    </a:cubicBezTo>
                    <a:close/>
                  </a:path>
                </a:pathLst>
              </a:custGeom>
              <a:blipFill dpi="0" rotWithShape="1">
                <a:blip r:embed="rId7">
                  <a:alphaModFix amt="8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t="-49307" r="-10398" b="-3"/>
                </a:stretch>
              </a:blipFill>
              <a:ln>
                <a:noFill/>
              </a:ln>
              <a:effectLst>
                <a:softEdge rad="292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45" name="Conector recto 44"/>
              <p:cNvCxnSpPr/>
              <p:nvPr/>
            </p:nvCxnSpPr>
            <p:spPr>
              <a:xfrm flipV="1">
                <a:off x="242888" y="6897528"/>
                <a:ext cx="11842416" cy="5168"/>
              </a:xfrm>
              <a:prstGeom prst="line">
                <a:avLst/>
              </a:prstGeom>
              <a:ln w="231775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1" name="Conector recto 50"/>
            <p:cNvCxnSpPr/>
            <p:nvPr/>
          </p:nvCxnSpPr>
          <p:spPr>
            <a:xfrm flipV="1">
              <a:off x="8501063" y="6498463"/>
              <a:ext cx="3924923" cy="5481"/>
            </a:xfrm>
            <a:prstGeom prst="line">
              <a:avLst/>
            </a:prstGeom>
            <a:ln w="206375">
              <a:solidFill>
                <a:schemeClr val="bg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5" name="Conector recto 54"/>
          <p:cNvCxnSpPr/>
          <p:nvPr/>
        </p:nvCxnSpPr>
        <p:spPr>
          <a:xfrm>
            <a:off x="11581090" y="-103313"/>
            <a:ext cx="14287" cy="6586538"/>
          </a:xfrm>
          <a:prstGeom prst="line">
            <a:avLst/>
          </a:prstGeom>
          <a:ln w="180975">
            <a:solidFill>
              <a:schemeClr val="bg1">
                <a:alpha val="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ángulo 57"/>
          <p:cNvSpPr/>
          <p:nvPr/>
        </p:nvSpPr>
        <p:spPr>
          <a:xfrm>
            <a:off x="8907" y="749416"/>
            <a:ext cx="11958285" cy="2773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obo Std" panose="020B0803040709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PREPARAMOS EL </a:t>
            </a:r>
            <a:endParaRPr lang="es-ES" sz="40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obo Std" panose="020B0803040709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s-ES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obo Std" panose="020B0803040709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CORAZÓN PARA </a:t>
            </a:r>
            <a:r>
              <a:rPr lang="es-ES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obo Std" panose="020B0803040709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ACOGER </a:t>
            </a:r>
          </a:p>
          <a:p>
            <a:pPr algn="just">
              <a:spcAft>
                <a:spcPts val="800"/>
              </a:spcAft>
            </a:pPr>
            <a:r>
              <a:rPr lang="es-E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obo Std" panose="020B0803040709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obo Std" panose="020B0803040709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</a:t>
            </a:r>
            <a:r>
              <a:rPr lang="es-ES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obo Std" panose="020B0803040709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s-ES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obo Std" panose="020B0803040709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PALABRA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ES" sz="32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82" name="Picture 10" descr="diosesperaporti💓 Instagram posts - Gramho.co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19"/>
          <a:stretch/>
        </p:blipFill>
        <p:spPr bwMode="auto">
          <a:xfrm>
            <a:off x="7994272" y="3036220"/>
            <a:ext cx="4657383" cy="3389692"/>
          </a:xfrm>
          <a:prstGeom prst="rect">
            <a:avLst/>
          </a:prstGeom>
          <a:noFill/>
          <a:effectLst>
            <a:softEdge rad="698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72" name="Conector recto 3071"/>
          <p:cNvCxnSpPr/>
          <p:nvPr/>
        </p:nvCxnSpPr>
        <p:spPr>
          <a:xfrm>
            <a:off x="95251" y="171450"/>
            <a:ext cx="2632865" cy="0"/>
          </a:xfrm>
          <a:prstGeom prst="line">
            <a:avLst/>
          </a:prstGeom>
          <a:ln w="50800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cto 69"/>
          <p:cNvCxnSpPr/>
          <p:nvPr/>
        </p:nvCxnSpPr>
        <p:spPr>
          <a:xfrm>
            <a:off x="95251" y="338137"/>
            <a:ext cx="2632865" cy="0"/>
          </a:xfrm>
          <a:prstGeom prst="line">
            <a:avLst/>
          </a:prstGeom>
          <a:ln w="50800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cto 70"/>
          <p:cNvCxnSpPr/>
          <p:nvPr/>
        </p:nvCxnSpPr>
        <p:spPr>
          <a:xfrm>
            <a:off x="95251" y="523875"/>
            <a:ext cx="2632865" cy="0"/>
          </a:xfrm>
          <a:prstGeom prst="line">
            <a:avLst/>
          </a:prstGeom>
          <a:ln w="50800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ctor recto 71"/>
          <p:cNvCxnSpPr/>
          <p:nvPr/>
        </p:nvCxnSpPr>
        <p:spPr>
          <a:xfrm>
            <a:off x="95251" y="695325"/>
            <a:ext cx="2632865" cy="0"/>
          </a:xfrm>
          <a:prstGeom prst="line">
            <a:avLst/>
          </a:prstGeom>
          <a:ln w="50800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" name="Rectángulo 3072"/>
          <p:cNvSpPr/>
          <p:nvPr/>
        </p:nvSpPr>
        <p:spPr>
          <a:xfrm>
            <a:off x="8915" y="3768343"/>
            <a:ext cx="8292231" cy="2041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s-E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Necesitamos </a:t>
            </a:r>
            <a:r>
              <a:rPr lang="es-E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hacernos </a:t>
            </a:r>
            <a:r>
              <a:rPr lang="es-E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preguntas </a:t>
            </a:r>
            <a:r>
              <a:rPr lang="es-E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correctas, </a:t>
            </a:r>
            <a:r>
              <a:rPr lang="es-E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porque las </a:t>
            </a:r>
            <a:r>
              <a:rPr lang="es-E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preguntas </a:t>
            </a:r>
            <a:endParaRPr lang="es-ES" sz="40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s-E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guían nuestra </a:t>
            </a:r>
            <a:r>
              <a:rPr lang="es-E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percepción</a:t>
            </a:r>
            <a:r>
              <a:rPr lang="es-ES" sz="3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76" name="Imagen 1" descr="D:\CARTEL CONSTITUC\Constit_medalla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530852" y="4943161"/>
            <a:ext cx="1474242" cy="1472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orazón Latiendo Sonido Efecto - Heart Beating Sound Effect_50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99675" y="21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3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upo 52"/>
          <p:cNvGrpSpPr/>
          <p:nvPr/>
        </p:nvGrpSpPr>
        <p:grpSpPr>
          <a:xfrm>
            <a:off x="6404588" y="159632"/>
            <a:ext cx="5780835" cy="6157268"/>
            <a:chOff x="6543675" y="434353"/>
            <a:chExt cx="5882311" cy="6069591"/>
          </a:xfrm>
        </p:grpSpPr>
        <p:cxnSp>
          <p:nvCxnSpPr>
            <p:cNvPr id="21" name="Conector recto 20"/>
            <p:cNvCxnSpPr/>
            <p:nvPr/>
          </p:nvCxnSpPr>
          <p:spPr>
            <a:xfrm flipH="1">
              <a:off x="6543675" y="434353"/>
              <a:ext cx="1659592" cy="1373792"/>
            </a:xfrm>
            <a:prstGeom prst="line">
              <a:avLst/>
            </a:prstGeom>
            <a:ln w="409575">
              <a:solidFill>
                <a:schemeClr val="bg1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1" name="Conector recto 50"/>
            <p:cNvCxnSpPr/>
            <p:nvPr/>
          </p:nvCxnSpPr>
          <p:spPr>
            <a:xfrm flipV="1">
              <a:off x="8501063" y="6498463"/>
              <a:ext cx="3924923" cy="5481"/>
            </a:xfrm>
            <a:prstGeom prst="line">
              <a:avLst/>
            </a:prstGeom>
            <a:ln w="206375">
              <a:solidFill>
                <a:schemeClr val="bg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5" name="Conector recto 54"/>
          <p:cNvCxnSpPr/>
          <p:nvPr/>
        </p:nvCxnSpPr>
        <p:spPr>
          <a:xfrm>
            <a:off x="12044363" y="0"/>
            <a:ext cx="14287" cy="6586538"/>
          </a:xfrm>
          <a:prstGeom prst="line">
            <a:avLst/>
          </a:prstGeom>
          <a:ln w="180975">
            <a:solidFill>
              <a:schemeClr val="bg1">
                <a:alpha val="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Imagen 1" descr="D:\CARTEL CONSTITUC\Constit_medalla.png"/>
          <p:cNvPicPr>
            <a:picLocks noChangeAspect="1" noChangeArrowheads="1"/>
          </p:cNvPicPr>
          <p:nvPr/>
        </p:nvPicPr>
        <p:blipFill>
          <a:blip r:embed="rId2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021577" y="5017812"/>
            <a:ext cx="1343468" cy="13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283935" y="3184049"/>
            <a:ext cx="6096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4000" i="1" dirty="0" smtClean="0">
                <a:solidFill>
                  <a:srgbClr val="36383D"/>
                </a:solidFill>
                <a:latin typeface="Roboto"/>
              </a:rPr>
              <a:t>“</a:t>
            </a:r>
            <a:r>
              <a:rPr lang="es-ES" sz="4400" i="1" dirty="0" smtClean="0">
                <a:solidFill>
                  <a:srgbClr val="3638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En </a:t>
            </a:r>
            <a:r>
              <a:rPr lang="es-ES" sz="4400" i="1" dirty="0">
                <a:solidFill>
                  <a:srgbClr val="3638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aquel tiempo, alzando Jesús </a:t>
            </a:r>
            <a:endParaRPr lang="es-ES" sz="4400" i="1" dirty="0" smtClean="0">
              <a:solidFill>
                <a:srgbClr val="36383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  <a:p>
            <a:r>
              <a:rPr lang="es-ES" sz="4400" i="1" dirty="0" smtClean="0">
                <a:solidFill>
                  <a:srgbClr val="3638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la </a:t>
            </a:r>
            <a:r>
              <a:rPr lang="es-ES" sz="4400" i="1" dirty="0">
                <a:solidFill>
                  <a:srgbClr val="3638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mirada, vio a unos ricos que echaban sus donativos en el arca </a:t>
            </a:r>
            <a:endParaRPr lang="es-ES" sz="4400" i="1" dirty="0" smtClean="0">
              <a:solidFill>
                <a:srgbClr val="36383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  <a:p>
            <a:r>
              <a:rPr lang="es-ES" sz="4400" i="1" dirty="0" smtClean="0">
                <a:solidFill>
                  <a:srgbClr val="3638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del </a:t>
            </a:r>
            <a:r>
              <a:rPr lang="es-ES" sz="4400" i="1" dirty="0">
                <a:solidFill>
                  <a:srgbClr val="3638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Tesoro;</a:t>
            </a:r>
            <a:endParaRPr lang="es-E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</p:txBody>
      </p:sp>
      <p:sp>
        <p:nvSpPr>
          <p:cNvPr id="37" name="Rectángulo 18"/>
          <p:cNvSpPr/>
          <p:nvPr/>
        </p:nvSpPr>
        <p:spPr>
          <a:xfrm>
            <a:off x="6511205" y="-42581"/>
            <a:ext cx="5814388" cy="6943161"/>
          </a:xfrm>
          <a:custGeom>
            <a:avLst/>
            <a:gdLst>
              <a:gd name="connsiteX0" fmla="*/ 0 w 7358063"/>
              <a:gd name="connsiteY0" fmla="*/ 0 h 7043737"/>
              <a:gd name="connsiteX1" fmla="*/ 7358063 w 7358063"/>
              <a:gd name="connsiteY1" fmla="*/ 0 h 7043737"/>
              <a:gd name="connsiteX2" fmla="*/ 7358063 w 7358063"/>
              <a:gd name="connsiteY2" fmla="*/ 7043737 h 7043737"/>
              <a:gd name="connsiteX3" fmla="*/ 0 w 7358063"/>
              <a:gd name="connsiteY3" fmla="*/ 7043737 h 7043737"/>
              <a:gd name="connsiteX4" fmla="*/ 0 w 7358063"/>
              <a:gd name="connsiteY4" fmla="*/ 0 h 7043737"/>
              <a:gd name="connsiteX0" fmla="*/ 2686050 w 7358063"/>
              <a:gd name="connsiteY0" fmla="*/ 1814513 h 7043737"/>
              <a:gd name="connsiteX1" fmla="*/ 7358063 w 7358063"/>
              <a:gd name="connsiteY1" fmla="*/ 0 h 7043737"/>
              <a:gd name="connsiteX2" fmla="*/ 7358063 w 7358063"/>
              <a:gd name="connsiteY2" fmla="*/ 7043737 h 7043737"/>
              <a:gd name="connsiteX3" fmla="*/ 0 w 7358063"/>
              <a:gd name="connsiteY3" fmla="*/ 7043737 h 7043737"/>
              <a:gd name="connsiteX4" fmla="*/ 2686050 w 7358063"/>
              <a:gd name="connsiteY4" fmla="*/ 1814513 h 7043737"/>
              <a:gd name="connsiteX0" fmla="*/ 1800225 w 6472238"/>
              <a:gd name="connsiteY0" fmla="*/ 1814513 h 7043737"/>
              <a:gd name="connsiteX1" fmla="*/ 6472238 w 6472238"/>
              <a:gd name="connsiteY1" fmla="*/ 0 h 7043737"/>
              <a:gd name="connsiteX2" fmla="*/ 6472238 w 6472238"/>
              <a:gd name="connsiteY2" fmla="*/ 7043737 h 7043737"/>
              <a:gd name="connsiteX3" fmla="*/ 0 w 6472238"/>
              <a:gd name="connsiteY3" fmla="*/ 6943725 h 7043737"/>
              <a:gd name="connsiteX4" fmla="*/ 1800225 w 6472238"/>
              <a:gd name="connsiteY4" fmla="*/ 1814513 h 7043737"/>
              <a:gd name="connsiteX0" fmla="*/ 1916589 w 6588602"/>
              <a:gd name="connsiteY0" fmla="*/ 1814513 h 7043737"/>
              <a:gd name="connsiteX1" fmla="*/ 6588602 w 6588602"/>
              <a:gd name="connsiteY1" fmla="*/ 0 h 7043737"/>
              <a:gd name="connsiteX2" fmla="*/ 6588602 w 6588602"/>
              <a:gd name="connsiteY2" fmla="*/ 7043737 h 7043737"/>
              <a:gd name="connsiteX3" fmla="*/ 116364 w 6588602"/>
              <a:gd name="connsiteY3" fmla="*/ 6943725 h 7043737"/>
              <a:gd name="connsiteX4" fmla="*/ 1916589 w 6588602"/>
              <a:gd name="connsiteY4" fmla="*/ 1814513 h 7043737"/>
              <a:gd name="connsiteX0" fmla="*/ 1916589 w 6588602"/>
              <a:gd name="connsiteY0" fmla="*/ 1814513 h 7213642"/>
              <a:gd name="connsiteX1" fmla="*/ 6588602 w 6588602"/>
              <a:gd name="connsiteY1" fmla="*/ 0 h 7213642"/>
              <a:gd name="connsiteX2" fmla="*/ 6588602 w 6588602"/>
              <a:gd name="connsiteY2" fmla="*/ 7043737 h 7213642"/>
              <a:gd name="connsiteX3" fmla="*/ 116364 w 6588602"/>
              <a:gd name="connsiteY3" fmla="*/ 6943725 h 7213642"/>
              <a:gd name="connsiteX4" fmla="*/ 1916589 w 6588602"/>
              <a:gd name="connsiteY4" fmla="*/ 1814513 h 7213642"/>
              <a:gd name="connsiteX0" fmla="*/ 1018704 w 5690717"/>
              <a:gd name="connsiteY0" fmla="*/ 1814513 h 7147906"/>
              <a:gd name="connsiteX1" fmla="*/ 5690717 w 5690717"/>
              <a:gd name="connsiteY1" fmla="*/ 0 h 7147906"/>
              <a:gd name="connsiteX2" fmla="*/ 5690717 w 5690717"/>
              <a:gd name="connsiteY2" fmla="*/ 7043737 h 7147906"/>
              <a:gd name="connsiteX3" fmla="*/ 204316 w 5690717"/>
              <a:gd name="connsiteY3" fmla="*/ 6843712 h 7147906"/>
              <a:gd name="connsiteX4" fmla="*/ 1018704 w 5690717"/>
              <a:gd name="connsiteY4" fmla="*/ 1814513 h 7147906"/>
              <a:gd name="connsiteX0" fmla="*/ 1495624 w 6167637"/>
              <a:gd name="connsiteY0" fmla="*/ 1814513 h 7147906"/>
              <a:gd name="connsiteX1" fmla="*/ 6167637 w 6167637"/>
              <a:gd name="connsiteY1" fmla="*/ 0 h 7147906"/>
              <a:gd name="connsiteX2" fmla="*/ 6167637 w 6167637"/>
              <a:gd name="connsiteY2" fmla="*/ 7043737 h 7147906"/>
              <a:gd name="connsiteX3" fmla="*/ 681236 w 6167637"/>
              <a:gd name="connsiteY3" fmla="*/ 6843712 h 7147906"/>
              <a:gd name="connsiteX4" fmla="*/ 1495624 w 6167637"/>
              <a:gd name="connsiteY4" fmla="*/ 1814513 h 7147906"/>
              <a:gd name="connsiteX0" fmla="*/ 2507769 w 7179782"/>
              <a:gd name="connsiteY0" fmla="*/ 1814513 h 7147906"/>
              <a:gd name="connsiteX1" fmla="*/ 7179782 w 7179782"/>
              <a:gd name="connsiteY1" fmla="*/ 0 h 7147906"/>
              <a:gd name="connsiteX2" fmla="*/ 7179782 w 7179782"/>
              <a:gd name="connsiteY2" fmla="*/ 7043737 h 7147906"/>
              <a:gd name="connsiteX3" fmla="*/ 1693381 w 7179782"/>
              <a:gd name="connsiteY3" fmla="*/ 6843712 h 7147906"/>
              <a:gd name="connsiteX4" fmla="*/ 2507769 w 7179782"/>
              <a:gd name="connsiteY4" fmla="*/ 1814513 h 7147906"/>
              <a:gd name="connsiteX0" fmla="*/ 2468665 w 7226403"/>
              <a:gd name="connsiteY0" fmla="*/ 1428751 h 7147906"/>
              <a:gd name="connsiteX1" fmla="*/ 7226403 w 7226403"/>
              <a:gd name="connsiteY1" fmla="*/ 0 h 7147906"/>
              <a:gd name="connsiteX2" fmla="*/ 7226403 w 7226403"/>
              <a:gd name="connsiteY2" fmla="*/ 7043737 h 7147906"/>
              <a:gd name="connsiteX3" fmla="*/ 1740002 w 7226403"/>
              <a:gd name="connsiteY3" fmla="*/ 6843712 h 7147906"/>
              <a:gd name="connsiteX4" fmla="*/ 2468665 w 7226403"/>
              <a:gd name="connsiteY4" fmla="*/ 1428751 h 7147906"/>
              <a:gd name="connsiteX0" fmla="*/ 2085400 w 6843138"/>
              <a:gd name="connsiteY0" fmla="*/ 1428751 h 7147906"/>
              <a:gd name="connsiteX1" fmla="*/ 6843138 w 6843138"/>
              <a:gd name="connsiteY1" fmla="*/ 0 h 7147906"/>
              <a:gd name="connsiteX2" fmla="*/ 6843138 w 6843138"/>
              <a:gd name="connsiteY2" fmla="*/ 7043737 h 7147906"/>
              <a:gd name="connsiteX3" fmla="*/ 1356737 w 6843138"/>
              <a:gd name="connsiteY3" fmla="*/ 6843712 h 7147906"/>
              <a:gd name="connsiteX4" fmla="*/ 2085400 w 6843138"/>
              <a:gd name="connsiteY4" fmla="*/ 1428751 h 7147906"/>
              <a:gd name="connsiteX0" fmla="*/ 2085400 w 6843138"/>
              <a:gd name="connsiteY0" fmla="*/ 1428751 h 7147906"/>
              <a:gd name="connsiteX1" fmla="*/ 6843138 w 6843138"/>
              <a:gd name="connsiteY1" fmla="*/ 0 h 7147906"/>
              <a:gd name="connsiteX2" fmla="*/ 6843138 w 6843138"/>
              <a:gd name="connsiteY2" fmla="*/ 7043737 h 7147906"/>
              <a:gd name="connsiteX3" fmla="*/ 1356737 w 6843138"/>
              <a:gd name="connsiteY3" fmla="*/ 6843712 h 7147906"/>
              <a:gd name="connsiteX4" fmla="*/ 2085400 w 6843138"/>
              <a:gd name="connsiteY4" fmla="*/ 1428751 h 7147906"/>
              <a:gd name="connsiteX0" fmla="*/ 2027042 w 6899080"/>
              <a:gd name="connsiteY0" fmla="*/ 1414464 h 7147906"/>
              <a:gd name="connsiteX1" fmla="*/ 6899080 w 6899080"/>
              <a:gd name="connsiteY1" fmla="*/ 0 h 7147906"/>
              <a:gd name="connsiteX2" fmla="*/ 6899080 w 6899080"/>
              <a:gd name="connsiteY2" fmla="*/ 7043737 h 7147906"/>
              <a:gd name="connsiteX3" fmla="*/ 1412679 w 6899080"/>
              <a:gd name="connsiteY3" fmla="*/ 6843712 h 7147906"/>
              <a:gd name="connsiteX4" fmla="*/ 2027042 w 6899080"/>
              <a:gd name="connsiteY4" fmla="*/ 1414464 h 7147906"/>
              <a:gd name="connsiteX0" fmla="*/ 2027042 w 6899080"/>
              <a:gd name="connsiteY0" fmla="*/ 1414464 h 7147906"/>
              <a:gd name="connsiteX1" fmla="*/ 6899080 w 6899080"/>
              <a:gd name="connsiteY1" fmla="*/ 0 h 7147906"/>
              <a:gd name="connsiteX2" fmla="*/ 6899080 w 6899080"/>
              <a:gd name="connsiteY2" fmla="*/ 7043737 h 7147906"/>
              <a:gd name="connsiteX3" fmla="*/ 1412679 w 6899080"/>
              <a:gd name="connsiteY3" fmla="*/ 6843712 h 7147906"/>
              <a:gd name="connsiteX4" fmla="*/ 2027042 w 6899080"/>
              <a:gd name="connsiteY4" fmla="*/ 1414464 h 7147906"/>
              <a:gd name="connsiteX0" fmla="*/ 2027042 w 7613455"/>
              <a:gd name="connsiteY0" fmla="*/ 757239 h 6490681"/>
              <a:gd name="connsiteX1" fmla="*/ 7613455 w 7613455"/>
              <a:gd name="connsiteY1" fmla="*/ 0 h 6490681"/>
              <a:gd name="connsiteX2" fmla="*/ 6899080 w 7613455"/>
              <a:gd name="connsiteY2" fmla="*/ 6386512 h 6490681"/>
              <a:gd name="connsiteX3" fmla="*/ 1412679 w 7613455"/>
              <a:gd name="connsiteY3" fmla="*/ 6186487 h 6490681"/>
              <a:gd name="connsiteX4" fmla="*/ 2027042 w 7613455"/>
              <a:gd name="connsiteY4" fmla="*/ 757239 h 6490681"/>
              <a:gd name="connsiteX0" fmla="*/ 2027042 w 7613455"/>
              <a:gd name="connsiteY0" fmla="*/ 757785 h 6491227"/>
              <a:gd name="connsiteX1" fmla="*/ 7613455 w 7613455"/>
              <a:gd name="connsiteY1" fmla="*/ 546 h 6491227"/>
              <a:gd name="connsiteX2" fmla="*/ 6899080 w 7613455"/>
              <a:gd name="connsiteY2" fmla="*/ 6387058 h 6491227"/>
              <a:gd name="connsiteX3" fmla="*/ 1412679 w 7613455"/>
              <a:gd name="connsiteY3" fmla="*/ 6187033 h 6491227"/>
              <a:gd name="connsiteX4" fmla="*/ 2027042 w 7613455"/>
              <a:gd name="connsiteY4" fmla="*/ 757785 h 6491227"/>
              <a:gd name="connsiteX0" fmla="*/ 2138234 w 7510334"/>
              <a:gd name="connsiteY0" fmla="*/ 3378 h 6565496"/>
              <a:gd name="connsiteX1" fmla="*/ 7510334 w 7510334"/>
              <a:gd name="connsiteY1" fmla="*/ 74815 h 6565496"/>
              <a:gd name="connsiteX2" fmla="*/ 6795959 w 7510334"/>
              <a:gd name="connsiteY2" fmla="*/ 6461327 h 6565496"/>
              <a:gd name="connsiteX3" fmla="*/ 1309558 w 7510334"/>
              <a:gd name="connsiteY3" fmla="*/ 6261302 h 6565496"/>
              <a:gd name="connsiteX4" fmla="*/ 2138234 w 7510334"/>
              <a:gd name="connsiteY4" fmla="*/ 3378 h 6565496"/>
              <a:gd name="connsiteX0" fmla="*/ 1885361 w 7257461"/>
              <a:gd name="connsiteY0" fmla="*/ 3378 h 6565496"/>
              <a:gd name="connsiteX1" fmla="*/ 7257461 w 7257461"/>
              <a:gd name="connsiteY1" fmla="*/ 74815 h 6565496"/>
              <a:gd name="connsiteX2" fmla="*/ 6543086 w 7257461"/>
              <a:gd name="connsiteY2" fmla="*/ 6461327 h 6565496"/>
              <a:gd name="connsiteX3" fmla="*/ 1056685 w 7257461"/>
              <a:gd name="connsiteY3" fmla="*/ 6261302 h 6565496"/>
              <a:gd name="connsiteX4" fmla="*/ 1885361 w 7257461"/>
              <a:gd name="connsiteY4" fmla="*/ 3378 h 6565496"/>
              <a:gd name="connsiteX0" fmla="*/ 1880956 w 7253056"/>
              <a:gd name="connsiteY0" fmla="*/ 3378 h 6565496"/>
              <a:gd name="connsiteX1" fmla="*/ 7253056 w 7253056"/>
              <a:gd name="connsiteY1" fmla="*/ 74815 h 6565496"/>
              <a:gd name="connsiteX2" fmla="*/ 6538681 w 7253056"/>
              <a:gd name="connsiteY2" fmla="*/ 6461327 h 6565496"/>
              <a:gd name="connsiteX3" fmla="*/ 1052280 w 7253056"/>
              <a:gd name="connsiteY3" fmla="*/ 6261302 h 6565496"/>
              <a:gd name="connsiteX4" fmla="*/ 1880956 w 7253056"/>
              <a:gd name="connsiteY4" fmla="*/ 3378 h 6565496"/>
              <a:gd name="connsiteX0" fmla="*/ 1880956 w 7253056"/>
              <a:gd name="connsiteY0" fmla="*/ 3378 h 6632543"/>
              <a:gd name="connsiteX1" fmla="*/ 7253056 w 7253056"/>
              <a:gd name="connsiteY1" fmla="*/ 74815 h 6632543"/>
              <a:gd name="connsiteX2" fmla="*/ 7095894 w 7253056"/>
              <a:gd name="connsiteY2" fmla="*/ 6604202 h 6632543"/>
              <a:gd name="connsiteX3" fmla="*/ 1052280 w 7253056"/>
              <a:gd name="connsiteY3" fmla="*/ 6261302 h 6632543"/>
              <a:gd name="connsiteX4" fmla="*/ 1880956 w 7253056"/>
              <a:gd name="connsiteY4" fmla="*/ 3378 h 6632543"/>
              <a:gd name="connsiteX0" fmla="*/ 1728350 w 7100450"/>
              <a:gd name="connsiteY0" fmla="*/ 3378 h 6621028"/>
              <a:gd name="connsiteX1" fmla="*/ 7100450 w 7100450"/>
              <a:gd name="connsiteY1" fmla="*/ 74815 h 6621028"/>
              <a:gd name="connsiteX2" fmla="*/ 6943288 w 7100450"/>
              <a:gd name="connsiteY2" fmla="*/ 6604202 h 6621028"/>
              <a:gd name="connsiteX3" fmla="*/ 1156849 w 7100450"/>
              <a:gd name="connsiteY3" fmla="*/ 6232727 h 6621028"/>
              <a:gd name="connsiteX4" fmla="*/ 1728350 w 7100450"/>
              <a:gd name="connsiteY4" fmla="*/ 3378 h 6621028"/>
              <a:gd name="connsiteX0" fmla="*/ 1728350 w 7100450"/>
              <a:gd name="connsiteY0" fmla="*/ 3378 h 8240913"/>
              <a:gd name="connsiteX1" fmla="*/ 7100450 w 7100450"/>
              <a:gd name="connsiteY1" fmla="*/ 74815 h 8240913"/>
              <a:gd name="connsiteX2" fmla="*/ 6943288 w 7100450"/>
              <a:gd name="connsiteY2" fmla="*/ 6604202 h 8240913"/>
              <a:gd name="connsiteX3" fmla="*/ 1156849 w 7100450"/>
              <a:gd name="connsiteY3" fmla="*/ 6232727 h 8240913"/>
              <a:gd name="connsiteX4" fmla="*/ 1728350 w 7100450"/>
              <a:gd name="connsiteY4" fmla="*/ 3378 h 8240913"/>
              <a:gd name="connsiteX0" fmla="*/ 1728350 w 7171888"/>
              <a:gd name="connsiteY0" fmla="*/ 3378 h 9206584"/>
              <a:gd name="connsiteX1" fmla="*/ 7100450 w 7171888"/>
              <a:gd name="connsiteY1" fmla="*/ 74815 h 9206584"/>
              <a:gd name="connsiteX2" fmla="*/ 7171888 w 7171888"/>
              <a:gd name="connsiteY2" fmla="*/ 8922588 h 9206584"/>
              <a:gd name="connsiteX3" fmla="*/ 1156849 w 7171888"/>
              <a:gd name="connsiteY3" fmla="*/ 6232727 h 9206584"/>
              <a:gd name="connsiteX4" fmla="*/ 1728350 w 7171888"/>
              <a:gd name="connsiteY4" fmla="*/ 3378 h 9206584"/>
              <a:gd name="connsiteX0" fmla="*/ 1934570 w 7378108"/>
              <a:gd name="connsiteY0" fmla="*/ 3378 h 9198419"/>
              <a:gd name="connsiteX1" fmla="*/ 7306670 w 7378108"/>
              <a:gd name="connsiteY1" fmla="*/ 74815 h 9198419"/>
              <a:gd name="connsiteX2" fmla="*/ 7378108 w 7378108"/>
              <a:gd name="connsiteY2" fmla="*/ 8922588 h 9198419"/>
              <a:gd name="connsiteX3" fmla="*/ 1020169 w 7378108"/>
              <a:gd name="connsiteY3" fmla="*/ 6212028 h 9198419"/>
              <a:gd name="connsiteX4" fmla="*/ 1934570 w 7378108"/>
              <a:gd name="connsiteY4" fmla="*/ 3378 h 9198419"/>
              <a:gd name="connsiteX0" fmla="*/ 1769476 w 7213014"/>
              <a:gd name="connsiteY0" fmla="*/ 3378 h 9190351"/>
              <a:gd name="connsiteX1" fmla="*/ 7141576 w 7213014"/>
              <a:gd name="connsiteY1" fmla="*/ 74815 h 9190351"/>
              <a:gd name="connsiteX2" fmla="*/ 7213014 w 7213014"/>
              <a:gd name="connsiteY2" fmla="*/ 8922588 h 9190351"/>
              <a:gd name="connsiteX3" fmla="*/ 1126538 w 7213014"/>
              <a:gd name="connsiteY3" fmla="*/ 6191328 h 9190351"/>
              <a:gd name="connsiteX4" fmla="*/ 1769476 w 7213014"/>
              <a:gd name="connsiteY4" fmla="*/ 3378 h 9190351"/>
              <a:gd name="connsiteX0" fmla="*/ 1811581 w 7183682"/>
              <a:gd name="connsiteY0" fmla="*/ 529 h 9622198"/>
              <a:gd name="connsiteX1" fmla="*/ 7112244 w 7183682"/>
              <a:gd name="connsiteY1" fmla="*/ 506663 h 9622198"/>
              <a:gd name="connsiteX2" fmla="*/ 7183682 w 7183682"/>
              <a:gd name="connsiteY2" fmla="*/ 9354436 h 9622198"/>
              <a:gd name="connsiteX3" fmla="*/ 1097206 w 7183682"/>
              <a:gd name="connsiteY3" fmla="*/ 6623176 h 9622198"/>
              <a:gd name="connsiteX4" fmla="*/ 1811581 w 7183682"/>
              <a:gd name="connsiteY4" fmla="*/ 529 h 9622198"/>
              <a:gd name="connsiteX0" fmla="*/ 1722847 w 7094948"/>
              <a:gd name="connsiteY0" fmla="*/ 529 h 9622198"/>
              <a:gd name="connsiteX1" fmla="*/ 7023510 w 7094948"/>
              <a:gd name="connsiteY1" fmla="*/ 506663 h 9622198"/>
              <a:gd name="connsiteX2" fmla="*/ 7094948 w 7094948"/>
              <a:gd name="connsiteY2" fmla="*/ 9354436 h 9622198"/>
              <a:gd name="connsiteX3" fmla="*/ 1008472 w 7094948"/>
              <a:gd name="connsiteY3" fmla="*/ 6623176 h 9622198"/>
              <a:gd name="connsiteX4" fmla="*/ 1722847 w 7094948"/>
              <a:gd name="connsiteY4" fmla="*/ 529 h 9622198"/>
              <a:gd name="connsiteX0" fmla="*/ 1871839 w 7243940"/>
              <a:gd name="connsiteY0" fmla="*/ 529 h 9400769"/>
              <a:gd name="connsiteX1" fmla="*/ 7172502 w 7243940"/>
              <a:gd name="connsiteY1" fmla="*/ 506663 h 9400769"/>
              <a:gd name="connsiteX2" fmla="*/ 7243940 w 7243940"/>
              <a:gd name="connsiteY2" fmla="*/ 9354436 h 9400769"/>
              <a:gd name="connsiteX3" fmla="*/ 928864 w 7243940"/>
              <a:gd name="connsiteY3" fmla="*/ 5857282 h 9400769"/>
              <a:gd name="connsiteX4" fmla="*/ 1871839 w 7243940"/>
              <a:gd name="connsiteY4" fmla="*/ 529 h 9400769"/>
              <a:gd name="connsiteX0" fmla="*/ 1672718 w 7044819"/>
              <a:gd name="connsiteY0" fmla="*/ 529 h 9400769"/>
              <a:gd name="connsiteX1" fmla="*/ 6973381 w 7044819"/>
              <a:gd name="connsiteY1" fmla="*/ 506663 h 9400769"/>
              <a:gd name="connsiteX2" fmla="*/ 7044819 w 7044819"/>
              <a:gd name="connsiteY2" fmla="*/ 9354436 h 9400769"/>
              <a:gd name="connsiteX3" fmla="*/ 729743 w 7044819"/>
              <a:gd name="connsiteY3" fmla="*/ 5857282 h 9400769"/>
              <a:gd name="connsiteX4" fmla="*/ 1672718 w 7044819"/>
              <a:gd name="connsiteY4" fmla="*/ 529 h 9400769"/>
              <a:gd name="connsiteX0" fmla="*/ 1672718 w 7301994"/>
              <a:gd name="connsiteY0" fmla="*/ 3377 h 9403617"/>
              <a:gd name="connsiteX1" fmla="*/ 7301994 w 7301994"/>
              <a:gd name="connsiteY1" fmla="*/ 74815 h 9403617"/>
              <a:gd name="connsiteX2" fmla="*/ 7044819 w 7301994"/>
              <a:gd name="connsiteY2" fmla="*/ 9357284 h 9403617"/>
              <a:gd name="connsiteX3" fmla="*/ 729743 w 7301994"/>
              <a:gd name="connsiteY3" fmla="*/ 5860130 h 9403617"/>
              <a:gd name="connsiteX4" fmla="*/ 1672718 w 7301994"/>
              <a:gd name="connsiteY4" fmla="*/ 3377 h 9403617"/>
              <a:gd name="connsiteX0" fmla="*/ 1672718 w 7301994"/>
              <a:gd name="connsiteY0" fmla="*/ 3377 h 9403617"/>
              <a:gd name="connsiteX1" fmla="*/ 7301994 w 7301994"/>
              <a:gd name="connsiteY1" fmla="*/ 74815 h 9403617"/>
              <a:gd name="connsiteX2" fmla="*/ 7044819 w 7301994"/>
              <a:gd name="connsiteY2" fmla="*/ 9357284 h 9403617"/>
              <a:gd name="connsiteX3" fmla="*/ 729743 w 7301994"/>
              <a:gd name="connsiteY3" fmla="*/ 5860130 h 9403617"/>
              <a:gd name="connsiteX4" fmla="*/ 1672718 w 7301994"/>
              <a:gd name="connsiteY4" fmla="*/ 3377 h 9403617"/>
              <a:gd name="connsiteX0" fmla="*/ 1672718 w 7301994"/>
              <a:gd name="connsiteY0" fmla="*/ 3377 h 9812681"/>
              <a:gd name="connsiteX1" fmla="*/ 7301994 w 7301994"/>
              <a:gd name="connsiteY1" fmla="*/ 74815 h 9812681"/>
              <a:gd name="connsiteX2" fmla="*/ 5716082 w 7301994"/>
              <a:gd name="connsiteY2" fmla="*/ 9812681 h 9812681"/>
              <a:gd name="connsiteX3" fmla="*/ 729743 w 7301994"/>
              <a:gd name="connsiteY3" fmla="*/ 5860130 h 9812681"/>
              <a:gd name="connsiteX4" fmla="*/ 1672718 w 7301994"/>
              <a:gd name="connsiteY4" fmla="*/ 3377 h 9812681"/>
              <a:gd name="connsiteX0" fmla="*/ 1672718 w 7301994"/>
              <a:gd name="connsiteY0" fmla="*/ 3377 h 9812681"/>
              <a:gd name="connsiteX1" fmla="*/ 7301994 w 7301994"/>
              <a:gd name="connsiteY1" fmla="*/ 74815 h 9812681"/>
              <a:gd name="connsiteX2" fmla="*/ 5716082 w 7301994"/>
              <a:gd name="connsiteY2" fmla="*/ 9812681 h 9812681"/>
              <a:gd name="connsiteX3" fmla="*/ 729743 w 7301994"/>
              <a:gd name="connsiteY3" fmla="*/ 5860130 h 9812681"/>
              <a:gd name="connsiteX4" fmla="*/ 1672718 w 7301994"/>
              <a:gd name="connsiteY4" fmla="*/ 3377 h 9812681"/>
              <a:gd name="connsiteX0" fmla="*/ 1672718 w 7301994"/>
              <a:gd name="connsiteY0" fmla="*/ 3377 h 9812681"/>
              <a:gd name="connsiteX1" fmla="*/ 7301994 w 7301994"/>
              <a:gd name="connsiteY1" fmla="*/ 74815 h 9812681"/>
              <a:gd name="connsiteX2" fmla="*/ 5716082 w 7301994"/>
              <a:gd name="connsiteY2" fmla="*/ 9812681 h 9812681"/>
              <a:gd name="connsiteX3" fmla="*/ 729743 w 7301994"/>
              <a:gd name="connsiteY3" fmla="*/ 5860130 h 9812681"/>
              <a:gd name="connsiteX4" fmla="*/ 1672718 w 7301994"/>
              <a:gd name="connsiteY4" fmla="*/ 3377 h 9812681"/>
              <a:gd name="connsiteX0" fmla="*/ 1672718 w 7301994"/>
              <a:gd name="connsiteY0" fmla="*/ 3377 h 9812681"/>
              <a:gd name="connsiteX1" fmla="*/ 7301994 w 7301994"/>
              <a:gd name="connsiteY1" fmla="*/ 74815 h 9812681"/>
              <a:gd name="connsiteX2" fmla="*/ 5716082 w 7301994"/>
              <a:gd name="connsiteY2" fmla="*/ 9812681 h 9812681"/>
              <a:gd name="connsiteX3" fmla="*/ 729743 w 7301994"/>
              <a:gd name="connsiteY3" fmla="*/ 5860130 h 9812681"/>
              <a:gd name="connsiteX4" fmla="*/ 1672718 w 7301994"/>
              <a:gd name="connsiteY4" fmla="*/ 3377 h 9812681"/>
              <a:gd name="connsiteX0" fmla="*/ 1672718 w 7301994"/>
              <a:gd name="connsiteY0" fmla="*/ 3377 h 9812681"/>
              <a:gd name="connsiteX1" fmla="*/ 7301994 w 7301994"/>
              <a:gd name="connsiteY1" fmla="*/ 74815 h 9812681"/>
              <a:gd name="connsiteX2" fmla="*/ 5716082 w 7301994"/>
              <a:gd name="connsiteY2" fmla="*/ 9812681 h 9812681"/>
              <a:gd name="connsiteX3" fmla="*/ 729743 w 7301994"/>
              <a:gd name="connsiteY3" fmla="*/ 5860130 h 9812681"/>
              <a:gd name="connsiteX4" fmla="*/ 1672718 w 7301994"/>
              <a:gd name="connsiteY4" fmla="*/ 3377 h 9812681"/>
              <a:gd name="connsiteX0" fmla="*/ 1672718 w 7301994"/>
              <a:gd name="connsiteY0" fmla="*/ 3377 h 9812681"/>
              <a:gd name="connsiteX1" fmla="*/ 7301994 w 7301994"/>
              <a:gd name="connsiteY1" fmla="*/ 74815 h 9812681"/>
              <a:gd name="connsiteX2" fmla="*/ 5716082 w 7301994"/>
              <a:gd name="connsiteY2" fmla="*/ 9812681 h 9812681"/>
              <a:gd name="connsiteX3" fmla="*/ 729743 w 7301994"/>
              <a:gd name="connsiteY3" fmla="*/ 5860130 h 9812681"/>
              <a:gd name="connsiteX4" fmla="*/ 1672718 w 7301994"/>
              <a:gd name="connsiteY4" fmla="*/ 3377 h 9812681"/>
              <a:gd name="connsiteX0" fmla="*/ 1837622 w 7466898"/>
              <a:gd name="connsiteY0" fmla="*/ 3377 h 9812681"/>
              <a:gd name="connsiteX1" fmla="*/ 7466898 w 7466898"/>
              <a:gd name="connsiteY1" fmla="*/ 74815 h 9812681"/>
              <a:gd name="connsiteX2" fmla="*/ 5880986 w 7466898"/>
              <a:gd name="connsiteY2" fmla="*/ 9812681 h 9812681"/>
              <a:gd name="connsiteX3" fmla="*/ 651759 w 7466898"/>
              <a:gd name="connsiteY3" fmla="*/ 5094234 h 9812681"/>
              <a:gd name="connsiteX4" fmla="*/ 1837622 w 7466898"/>
              <a:gd name="connsiteY4" fmla="*/ 3377 h 9812681"/>
              <a:gd name="connsiteX0" fmla="*/ 1717660 w 7346936"/>
              <a:gd name="connsiteY0" fmla="*/ 3377 h 9812681"/>
              <a:gd name="connsiteX1" fmla="*/ 7346936 w 7346936"/>
              <a:gd name="connsiteY1" fmla="*/ 74815 h 9812681"/>
              <a:gd name="connsiteX2" fmla="*/ 5761024 w 7346936"/>
              <a:gd name="connsiteY2" fmla="*/ 9812681 h 9812681"/>
              <a:gd name="connsiteX3" fmla="*/ 531797 w 7346936"/>
              <a:gd name="connsiteY3" fmla="*/ 5094234 h 9812681"/>
              <a:gd name="connsiteX4" fmla="*/ 1717660 w 7346936"/>
              <a:gd name="connsiteY4" fmla="*/ 3377 h 9812681"/>
              <a:gd name="connsiteX0" fmla="*/ 1717660 w 7346936"/>
              <a:gd name="connsiteY0" fmla="*/ 3377 h 9827381"/>
              <a:gd name="connsiteX1" fmla="*/ 7346936 w 7346936"/>
              <a:gd name="connsiteY1" fmla="*/ 74815 h 9827381"/>
              <a:gd name="connsiteX2" fmla="*/ 5761024 w 7346936"/>
              <a:gd name="connsiteY2" fmla="*/ 9812681 h 9827381"/>
              <a:gd name="connsiteX3" fmla="*/ 531797 w 7346936"/>
              <a:gd name="connsiteY3" fmla="*/ 5094234 h 9827381"/>
              <a:gd name="connsiteX4" fmla="*/ 1717660 w 7346936"/>
              <a:gd name="connsiteY4" fmla="*/ 3377 h 9827381"/>
              <a:gd name="connsiteX0" fmla="*/ 1707727 w 7337003"/>
              <a:gd name="connsiteY0" fmla="*/ 3377 h 9827381"/>
              <a:gd name="connsiteX1" fmla="*/ 7337003 w 7337003"/>
              <a:gd name="connsiteY1" fmla="*/ 74815 h 9827381"/>
              <a:gd name="connsiteX2" fmla="*/ 5751091 w 7337003"/>
              <a:gd name="connsiteY2" fmla="*/ 9812681 h 9827381"/>
              <a:gd name="connsiteX3" fmla="*/ 536152 w 7337003"/>
              <a:gd name="connsiteY3" fmla="*/ 5094234 h 9827381"/>
              <a:gd name="connsiteX4" fmla="*/ 1707727 w 7337003"/>
              <a:gd name="connsiteY4" fmla="*/ 3377 h 9827381"/>
              <a:gd name="connsiteX0" fmla="*/ 1625914 w 7255190"/>
              <a:gd name="connsiteY0" fmla="*/ 3377 h 9827381"/>
              <a:gd name="connsiteX1" fmla="*/ 7255190 w 7255190"/>
              <a:gd name="connsiteY1" fmla="*/ 74815 h 9827381"/>
              <a:gd name="connsiteX2" fmla="*/ 5669278 w 7255190"/>
              <a:gd name="connsiteY2" fmla="*/ 9812681 h 9827381"/>
              <a:gd name="connsiteX3" fmla="*/ 454339 w 7255190"/>
              <a:gd name="connsiteY3" fmla="*/ 5094234 h 9827381"/>
              <a:gd name="connsiteX4" fmla="*/ 1625914 w 7255190"/>
              <a:gd name="connsiteY4" fmla="*/ 3377 h 9827381"/>
              <a:gd name="connsiteX0" fmla="*/ 1625914 w 6183628"/>
              <a:gd name="connsiteY0" fmla="*/ 2240 h 9826244"/>
              <a:gd name="connsiteX1" fmla="*/ 6183628 w 6183628"/>
              <a:gd name="connsiteY1" fmla="*/ 115078 h 9826244"/>
              <a:gd name="connsiteX2" fmla="*/ 5669278 w 6183628"/>
              <a:gd name="connsiteY2" fmla="*/ 9811544 h 9826244"/>
              <a:gd name="connsiteX3" fmla="*/ 454339 w 6183628"/>
              <a:gd name="connsiteY3" fmla="*/ 5093097 h 9826244"/>
              <a:gd name="connsiteX4" fmla="*/ 1625914 w 6183628"/>
              <a:gd name="connsiteY4" fmla="*/ 2240 h 9826244"/>
              <a:gd name="connsiteX0" fmla="*/ 1757966 w 6315680"/>
              <a:gd name="connsiteY0" fmla="*/ 2240 h 9811544"/>
              <a:gd name="connsiteX1" fmla="*/ 6315680 w 6315680"/>
              <a:gd name="connsiteY1" fmla="*/ 115078 h 9811544"/>
              <a:gd name="connsiteX2" fmla="*/ 5801330 w 6315680"/>
              <a:gd name="connsiteY2" fmla="*/ 9811544 h 9811544"/>
              <a:gd name="connsiteX3" fmla="*/ 400654 w 6315680"/>
              <a:gd name="connsiteY3" fmla="*/ 4687775 h 9811544"/>
              <a:gd name="connsiteX4" fmla="*/ 1757966 w 6315680"/>
              <a:gd name="connsiteY4" fmla="*/ 2240 h 9811544"/>
              <a:gd name="connsiteX0" fmla="*/ 1887373 w 6445087"/>
              <a:gd name="connsiteY0" fmla="*/ 2240 h 9811544"/>
              <a:gd name="connsiteX1" fmla="*/ 6445087 w 6445087"/>
              <a:gd name="connsiteY1" fmla="*/ 115078 h 9811544"/>
              <a:gd name="connsiteX2" fmla="*/ 5930737 w 6445087"/>
              <a:gd name="connsiteY2" fmla="*/ 9811544 h 9811544"/>
              <a:gd name="connsiteX3" fmla="*/ 358611 w 6445087"/>
              <a:gd name="connsiteY3" fmla="*/ 4389117 h 9811544"/>
              <a:gd name="connsiteX4" fmla="*/ 1887373 w 6445087"/>
              <a:gd name="connsiteY4" fmla="*/ 2240 h 9811544"/>
              <a:gd name="connsiteX0" fmla="*/ 1904722 w 6462436"/>
              <a:gd name="connsiteY0" fmla="*/ 2240 h 9811544"/>
              <a:gd name="connsiteX1" fmla="*/ 6462436 w 6462436"/>
              <a:gd name="connsiteY1" fmla="*/ 115078 h 9811544"/>
              <a:gd name="connsiteX2" fmla="*/ 5948086 w 6462436"/>
              <a:gd name="connsiteY2" fmla="*/ 9811544 h 9811544"/>
              <a:gd name="connsiteX3" fmla="*/ 375960 w 6462436"/>
              <a:gd name="connsiteY3" fmla="*/ 4389117 h 9811544"/>
              <a:gd name="connsiteX4" fmla="*/ 1904722 w 6462436"/>
              <a:gd name="connsiteY4" fmla="*/ 2240 h 9811544"/>
              <a:gd name="connsiteX0" fmla="*/ 1916819 w 6474533"/>
              <a:gd name="connsiteY0" fmla="*/ 2240 h 9811544"/>
              <a:gd name="connsiteX1" fmla="*/ 6474533 w 6474533"/>
              <a:gd name="connsiteY1" fmla="*/ 115078 h 9811544"/>
              <a:gd name="connsiteX2" fmla="*/ 5960183 w 6474533"/>
              <a:gd name="connsiteY2" fmla="*/ 9811544 h 9811544"/>
              <a:gd name="connsiteX3" fmla="*/ 388057 w 6474533"/>
              <a:gd name="connsiteY3" fmla="*/ 4389117 h 9811544"/>
              <a:gd name="connsiteX4" fmla="*/ 1916819 w 6474533"/>
              <a:gd name="connsiteY4" fmla="*/ 2240 h 9811544"/>
              <a:gd name="connsiteX0" fmla="*/ 1916819 w 6474533"/>
              <a:gd name="connsiteY0" fmla="*/ 1317 h 9895954"/>
              <a:gd name="connsiteX1" fmla="*/ 6474533 w 6474533"/>
              <a:gd name="connsiteY1" fmla="*/ 199488 h 9895954"/>
              <a:gd name="connsiteX2" fmla="*/ 5960183 w 6474533"/>
              <a:gd name="connsiteY2" fmla="*/ 9895954 h 9895954"/>
              <a:gd name="connsiteX3" fmla="*/ 388057 w 6474533"/>
              <a:gd name="connsiteY3" fmla="*/ 4473527 h 9895954"/>
              <a:gd name="connsiteX4" fmla="*/ 1916819 w 6474533"/>
              <a:gd name="connsiteY4" fmla="*/ 1317 h 9895954"/>
              <a:gd name="connsiteX0" fmla="*/ 1916819 w 6488820"/>
              <a:gd name="connsiteY0" fmla="*/ 3430 h 9898067"/>
              <a:gd name="connsiteX1" fmla="*/ 6488820 w 6488820"/>
              <a:gd name="connsiteY1" fmla="*/ 73604 h 9898067"/>
              <a:gd name="connsiteX2" fmla="*/ 5960183 w 6488820"/>
              <a:gd name="connsiteY2" fmla="*/ 9898067 h 9898067"/>
              <a:gd name="connsiteX3" fmla="*/ 388057 w 6488820"/>
              <a:gd name="connsiteY3" fmla="*/ 4475640 h 9898067"/>
              <a:gd name="connsiteX4" fmla="*/ 1916819 w 6488820"/>
              <a:gd name="connsiteY4" fmla="*/ 3430 h 9898067"/>
              <a:gd name="connsiteX0" fmla="*/ 1916819 w 6488820"/>
              <a:gd name="connsiteY0" fmla="*/ 3430 h 10218057"/>
              <a:gd name="connsiteX1" fmla="*/ 6488820 w 6488820"/>
              <a:gd name="connsiteY1" fmla="*/ 73604 h 10218057"/>
              <a:gd name="connsiteX2" fmla="*/ 6031620 w 6488820"/>
              <a:gd name="connsiteY2" fmla="*/ 10218057 h 10218057"/>
              <a:gd name="connsiteX3" fmla="*/ 388057 w 6488820"/>
              <a:gd name="connsiteY3" fmla="*/ 4475640 h 10218057"/>
              <a:gd name="connsiteX4" fmla="*/ 1916819 w 6488820"/>
              <a:gd name="connsiteY4" fmla="*/ 3430 h 10218057"/>
              <a:gd name="connsiteX0" fmla="*/ 1916819 w 6488820"/>
              <a:gd name="connsiteY0" fmla="*/ 3430 h 10218057"/>
              <a:gd name="connsiteX1" fmla="*/ 6488820 w 6488820"/>
              <a:gd name="connsiteY1" fmla="*/ 73604 h 10218057"/>
              <a:gd name="connsiteX2" fmla="*/ 6031620 w 6488820"/>
              <a:gd name="connsiteY2" fmla="*/ 10218057 h 10218057"/>
              <a:gd name="connsiteX3" fmla="*/ 388057 w 6488820"/>
              <a:gd name="connsiteY3" fmla="*/ 4475640 h 10218057"/>
              <a:gd name="connsiteX4" fmla="*/ 1916819 w 6488820"/>
              <a:gd name="connsiteY4" fmla="*/ 3430 h 10218057"/>
              <a:gd name="connsiteX0" fmla="*/ 1916819 w 6488820"/>
              <a:gd name="connsiteY0" fmla="*/ 3430 h 10239389"/>
              <a:gd name="connsiteX1" fmla="*/ 6488820 w 6488820"/>
              <a:gd name="connsiteY1" fmla="*/ 73604 h 10239389"/>
              <a:gd name="connsiteX2" fmla="*/ 6203070 w 6488820"/>
              <a:gd name="connsiteY2" fmla="*/ 10239389 h 10239389"/>
              <a:gd name="connsiteX3" fmla="*/ 388057 w 6488820"/>
              <a:gd name="connsiteY3" fmla="*/ 4475640 h 10239389"/>
              <a:gd name="connsiteX4" fmla="*/ 1916819 w 6488820"/>
              <a:gd name="connsiteY4" fmla="*/ 3430 h 10239389"/>
              <a:gd name="connsiteX0" fmla="*/ 1916819 w 6488820"/>
              <a:gd name="connsiteY0" fmla="*/ 3430 h 10239389"/>
              <a:gd name="connsiteX1" fmla="*/ 6488820 w 6488820"/>
              <a:gd name="connsiteY1" fmla="*/ 73604 h 10239389"/>
              <a:gd name="connsiteX2" fmla="*/ 6203070 w 6488820"/>
              <a:gd name="connsiteY2" fmla="*/ 10239389 h 10239389"/>
              <a:gd name="connsiteX3" fmla="*/ 388057 w 6488820"/>
              <a:gd name="connsiteY3" fmla="*/ 4475640 h 10239389"/>
              <a:gd name="connsiteX4" fmla="*/ 1916819 w 6488820"/>
              <a:gd name="connsiteY4" fmla="*/ 3430 h 10239389"/>
              <a:gd name="connsiteX0" fmla="*/ 1916819 w 6488820"/>
              <a:gd name="connsiteY0" fmla="*/ 3430 h 10239389"/>
              <a:gd name="connsiteX1" fmla="*/ 6488820 w 6488820"/>
              <a:gd name="connsiteY1" fmla="*/ 73604 h 10239389"/>
              <a:gd name="connsiteX2" fmla="*/ 6203070 w 6488820"/>
              <a:gd name="connsiteY2" fmla="*/ 10239389 h 10239389"/>
              <a:gd name="connsiteX3" fmla="*/ 388057 w 6488820"/>
              <a:gd name="connsiteY3" fmla="*/ 4475640 h 10239389"/>
              <a:gd name="connsiteX4" fmla="*/ 1916819 w 6488820"/>
              <a:gd name="connsiteY4" fmla="*/ 3430 h 10239389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388057 w 6345945"/>
              <a:gd name="connsiteY3" fmla="*/ 4476861 h 10240610"/>
              <a:gd name="connsiteX4" fmla="*/ 1916819 w 6345945"/>
              <a:gd name="connsiteY4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388057 w 6345945"/>
              <a:gd name="connsiteY3" fmla="*/ 4476861 h 10240610"/>
              <a:gd name="connsiteX4" fmla="*/ 1916819 w 6345945"/>
              <a:gd name="connsiteY4" fmla="*/ 4651 h 10240610"/>
              <a:gd name="connsiteX0" fmla="*/ 1916819 w 6345945"/>
              <a:gd name="connsiteY0" fmla="*/ 4651 h 10566480"/>
              <a:gd name="connsiteX1" fmla="*/ 6345945 w 6345945"/>
              <a:gd name="connsiteY1" fmla="*/ 53493 h 10566480"/>
              <a:gd name="connsiteX2" fmla="*/ 6203070 w 6345945"/>
              <a:gd name="connsiteY2" fmla="*/ 10240610 h 10566480"/>
              <a:gd name="connsiteX3" fmla="*/ 1386590 w 6345945"/>
              <a:gd name="connsiteY3" fmla="*/ 7628086 h 10566480"/>
              <a:gd name="connsiteX4" fmla="*/ 388057 w 6345945"/>
              <a:gd name="connsiteY4" fmla="*/ 4476861 h 10566480"/>
              <a:gd name="connsiteX5" fmla="*/ 1916819 w 6345945"/>
              <a:gd name="connsiteY5" fmla="*/ 4651 h 10566480"/>
              <a:gd name="connsiteX0" fmla="*/ 1916819 w 6345945"/>
              <a:gd name="connsiteY0" fmla="*/ 4651 h 10566480"/>
              <a:gd name="connsiteX1" fmla="*/ 6345945 w 6345945"/>
              <a:gd name="connsiteY1" fmla="*/ 53493 h 10566480"/>
              <a:gd name="connsiteX2" fmla="*/ 6203070 w 6345945"/>
              <a:gd name="connsiteY2" fmla="*/ 10240610 h 10566480"/>
              <a:gd name="connsiteX3" fmla="*/ 1386590 w 6345945"/>
              <a:gd name="connsiteY3" fmla="*/ 7628086 h 10566480"/>
              <a:gd name="connsiteX4" fmla="*/ 388057 w 6345945"/>
              <a:gd name="connsiteY4" fmla="*/ 4476861 h 10566480"/>
              <a:gd name="connsiteX5" fmla="*/ 1916819 w 6345945"/>
              <a:gd name="connsiteY5" fmla="*/ 4651 h 10566480"/>
              <a:gd name="connsiteX0" fmla="*/ 1916819 w 6345945"/>
              <a:gd name="connsiteY0" fmla="*/ 4651 h 10566480"/>
              <a:gd name="connsiteX1" fmla="*/ 6345945 w 6345945"/>
              <a:gd name="connsiteY1" fmla="*/ 53493 h 10566480"/>
              <a:gd name="connsiteX2" fmla="*/ 6203070 w 6345945"/>
              <a:gd name="connsiteY2" fmla="*/ 10240610 h 10566480"/>
              <a:gd name="connsiteX3" fmla="*/ 1386590 w 6345945"/>
              <a:gd name="connsiteY3" fmla="*/ 7628086 h 10566480"/>
              <a:gd name="connsiteX4" fmla="*/ 388057 w 6345945"/>
              <a:gd name="connsiteY4" fmla="*/ 4476861 h 10566480"/>
              <a:gd name="connsiteX5" fmla="*/ 1916819 w 6345945"/>
              <a:gd name="connsiteY5" fmla="*/ 4651 h 10566480"/>
              <a:gd name="connsiteX0" fmla="*/ 1916819 w 6345945"/>
              <a:gd name="connsiteY0" fmla="*/ 4651 h 10566480"/>
              <a:gd name="connsiteX1" fmla="*/ 6345945 w 6345945"/>
              <a:gd name="connsiteY1" fmla="*/ 53493 h 10566480"/>
              <a:gd name="connsiteX2" fmla="*/ 6203070 w 6345945"/>
              <a:gd name="connsiteY2" fmla="*/ 10240610 h 10566480"/>
              <a:gd name="connsiteX3" fmla="*/ 1386590 w 6345945"/>
              <a:gd name="connsiteY3" fmla="*/ 7628086 h 10566480"/>
              <a:gd name="connsiteX4" fmla="*/ 388057 w 6345945"/>
              <a:gd name="connsiteY4" fmla="*/ 4476861 h 10566480"/>
              <a:gd name="connsiteX5" fmla="*/ 1916819 w 6345945"/>
              <a:gd name="connsiteY5" fmla="*/ 4651 h 10566480"/>
              <a:gd name="connsiteX0" fmla="*/ 1916819 w 6345945"/>
              <a:gd name="connsiteY0" fmla="*/ 4651 h 10730038"/>
              <a:gd name="connsiteX1" fmla="*/ 6345945 w 6345945"/>
              <a:gd name="connsiteY1" fmla="*/ 53493 h 10730038"/>
              <a:gd name="connsiteX2" fmla="*/ 6203070 w 6345945"/>
              <a:gd name="connsiteY2" fmla="*/ 10240610 h 10730038"/>
              <a:gd name="connsiteX3" fmla="*/ 1386590 w 6345945"/>
              <a:gd name="connsiteY3" fmla="*/ 7628086 h 10730038"/>
              <a:gd name="connsiteX4" fmla="*/ 388057 w 6345945"/>
              <a:gd name="connsiteY4" fmla="*/ 4476861 h 10730038"/>
              <a:gd name="connsiteX5" fmla="*/ 1916819 w 6345945"/>
              <a:gd name="connsiteY5" fmla="*/ 4651 h 10730038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386590 w 6345945"/>
              <a:gd name="connsiteY3" fmla="*/ 7628086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386590 w 6345945"/>
              <a:gd name="connsiteY3" fmla="*/ 7628086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386590 w 6345945"/>
              <a:gd name="connsiteY3" fmla="*/ 7926744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443740 w 6345945"/>
              <a:gd name="connsiteY3" fmla="*/ 7948078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443740 w 6345945"/>
              <a:gd name="connsiteY3" fmla="*/ 7948078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443740 w 6345945"/>
              <a:gd name="connsiteY3" fmla="*/ 7948078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443740 w 6345945"/>
              <a:gd name="connsiteY3" fmla="*/ 7948078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402140"/>
              <a:gd name="connsiteX1" fmla="*/ 6345945 w 6345945"/>
              <a:gd name="connsiteY1" fmla="*/ 53493 h 10402140"/>
              <a:gd name="connsiteX2" fmla="*/ 6203070 w 6345945"/>
              <a:gd name="connsiteY2" fmla="*/ 10240610 h 10402140"/>
              <a:gd name="connsiteX3" fmla="*/ 1443740 w 6345945"/>
              <a:gd name="connsiteY3" fmla="*/ 7948078 h 10402140"/>
              <a:gd name="connsiteX4" fmla="*/ 388057 w 6345945"/>
              <a:gd name="connsiteY4" fmla="*/ 4476861 h 10402140"/>
              <a:gd name="connsiteX5" fmla="*/ 1916819 w 6345945"/>
              <a:gd name="connsiteY5" fmla="*/ 4651 h 10402140"/>
              <a:gd name="connsiteX0" fmla="*/ 1916819 w 6345945"/>
              <a:gd name="connsiteY0" fmla="*/ 4651 h 10402140"/>
              <a:gd name="connsiteX1" fmla="*/ 6345945 w 6345945"/>
              <a:gd name="connsiteY1" fmla="*/ 53493 h 10402140"/>
              <a:gd name="connsiteX2" fmla="*/ 6203070 w 6345945"/>
              <a:gd name="connsiteY2" fmla="*/ 10240610 h 10402140"/>
              <a:gd name="connsiteX3" fmla="*/ 1443740 w 6345945"/>
              <a:gd name="connsiteY3" fmla="*/ 7948078 h 10402140"/>
              <a:gd name="connsiteX4" fmla="*/ 388057 w 6345945"/>
              <a:gd name="connsiteY4" fmla="*/ 4476861 h 10402140"/>
              <a:gd name="connsiteX5" fmla="*/ 1916819 w 6345945"/>
              <a:gd name="connsiteY5" fmla="*/ 4651 h 10402140"/>
              <a:gd name="connsiteX0" fmla="*/ 1916819 w 6345945"/>
              <a:gd name="connsiteY0" fmla="*/ 4651 h 10402140"/>
              <a:gd name="connsiteX1" fmla="*/ 6345945 w 6345945"/>
              <a:gd name="connsiteY1" fmla="*/ 53493 h 10402140"/>
              <a:gd name="connsiteX2" fmla="*/ 6203070 w 6345945"/>
              <a:gd name="connsiteY2" fmla="*/ 10240610 h 10402140"/>
              <a:gd name="connsiteX3" fmla="*/ 1443740 w 6345945"/>
              <a:gd name="connsiteY3" fmla="*/ 7948078 h 10402140"/>
              <a:gd name="connsiteX4" fmla="*/ 388057 w 6345945"/>
              <a:gd name="connsiteY4" fmla="*/ 4476861 h 10402140"/>
              <a:gd name="connsiteX5" fmla="*/ 1916819 w 6345945"/>
              <a:gd name="connsiteY5" fmla="*/ 4651 h 10402140"/>
              <a:gd name="connsiteX0" fmla="*/ 1916819 w 6345945"/>
              <a:gd name="connsiteY0" fmla="*/ 4651 h 10402140"/>
              <a:gd name="connsiteX1" fmla="*/ 6345945 w 6345945"/>
              <a:gd name="connsiteY1" fmla="*/ 53493 h 10402140"/>
              <a:gd name="connsiteX2" fmla="*/ 6203070 w 6345945"/>
              <a:gd name="connsiteY2" fmla="*/ 10240610 h 10402140"/>
              <a:gd name="connsiteX3" fmla="*/ 1443740 w 6345945"/>
              <a:gd name="connsiteY3" fmla="*/ 7948078 h 10402140"/>
              <a:gd name="connsiteX4" fmla="*/ 388057 w 6345945"/>
              <a:gd name="connsiteY4" fmla="*/ 4476861 h 10402140"/>
              <a:gd name="connsiteX5" fmla="*/ 1916819 w 6345945"/>
              <a:gd name="connsiteY5" fmla="*/ 4651 h 10402140"/>
              <a:gd name="connsiteX0" fmla="*/ 1916819 w 6345945"/>
              <a:gd name="connsiteY0" fmla="*/ 4651 h 10499265"/>
              <a:gd name="connsiteX1" fmla="*/ 6345945 w 6345945"/>
              <a:gd name="connsiteY1" fmla="*/ 53493 h 10499265"/>
              <a:gd name="connsiteX2" fmla="*/ 6203070 w 6345945"/>
              <a:gd name="connsiteY2" fmla="*/ 10347274 h 10499265"/>
              <a:gd name="connsiteX3" fmla="*/ 1443740 w 6345945"/>
              <a:gd name="connsiteY3" fmla="*/ 7948078 h 10499265"/>
              <a:gd name="connsiteX4" fmla="*/ 388057 w 6345945"/>
              <a:gd name="connsiteY4" fmla="*/ 4476861 h 10499265"/>
              <a:gd name="connsiteX5" fmla="*/ 1916819 w 6345945"/>
              <a:gd name="connsiteY5" fmla="*/ 4651 h 10499265"/>
              <a:gd name="connsiteX0" fmla="*/ 1916819 w 6345945"/>
              <a:gd name="connsiteY0" fmla="*/ 4651 h 10347274"/>
              <a:gd name="connsiteX1" fmla="*/ 6345945 w 6345945"/>
              <a:gd name="connsiteY1" fmla="*/ 53493 h 10347274"/>
              <a:gd name="connsiteX2" fmla="*/ 6203070 w 6345945"/>
              <a:gd name="connsiteY2" fmla="*/ 10347274 h 10347274"/>
              <a:gd name="connsiteX3" fmla="*/ 1443740 w 6345945"/>
              <a:gd name="connsiteY3" fmla="*/ 7948078 h 10347274"/>
              <a:gd name="connsiteX4" fmla="*/ 388057 w 6345945"/>
              <a:gd name="connsiteY4" fmla="*/ 4476861 h 10347274"/>
              <a:gd name="connsiteX5" fmla="*/ 1916819 w 6345945"/>
              <a:gd name="connsiteY5" fmla="*/ 4651 h 10347274"/>
              <a:gd name="connsiteX0" fmla="*/ 1916819 w 6345945"/>
              <a:gd name="connsiteY0" fmla="*/ 4651 h 10347274"/>
              <a:gd name="connsiteX1" fmla="*/ 6345945 w 6345945"/>
              <a:gd name="connsiteY1" fmla="*/ 53493 h 10347274"/>
              <a:gd name="connsiteX2" fmla="*/ 6203070 w 6345945"/>
              <a:gd name="connsiteY2" fmla="*/ 10347274 h 10347274"/>
              <a:gd name="connsiteX3" fmla="*/ 1543753 w 6345945"/>
              <a:gd name="connsiteY3" fmla="*/ 8289403 h 10347274"/>
              <a:gd name="connsiteX4" fmla="*/ 388057 w 6345945"/>
              <a:gd name="connsiteY4" fmla="*/ 4476861 h 10347274"/>
              <a:gd name="connsiteX5" fmla="*/ 1916819 w 6345945"/>
              <a:gd name="connsiteY5" fmla="*/ 4651 h 10347274"/>
              <a:gd name="connsiteX0" fmla="*/ 1916819 w 6345945"/>
              <a:gd name="connsiteY0" fmla="*/ 4651 h 10937740"/>
              <a:gd name="connsiteX1" fmla="*/ 6345945 w 6345945"/>
              <a:gd name="connsiteY1" fmla="*/ 53493 h 10937740"/>
              <a:gd name="connsiteX2" fmla="*/ 6203070 w 6345945"/>
              <a:gd name="connsiteY2" fmla="*/ 10347274 h 10937740"/>
              <a:gd name="connsiteX3" fmla="*/ 2086678 w 6345945"/>
              <a:gd name="connsiteY3" fmla="*/ 10017353 h 10937740"/>
              <a:gd name="connsiteX4" fmla="*/ 388057 w 6345945"/>
              <a:gd name="connsiteY4" fmla="*/ 4476861 h 10937740"/>
              <a:gd name="connsiteX5" fmla="*/ 1916819 w 6345945"/>
              <a:gd name="connsiteY5" fmla="*/ 4651 h 10937740"/>
              <a:gd name="connsiteX0" fmla="*/ 1916819 w 6345945"/>
              <a:gd name="connsiteY0" fmla="*/ 4651 h 10347274"/>
              <a:gd name="connsiteX1" fmla="*/ 6345945 w 6345945"/>
              <a:gd name="connsiteY1" fmla="*/ 53493 h 10347274"/>
              <a:gd name="connsiteX2" fmla="*/ 6203070 w 6345945"/>
              <a:gd name="connsiteY2" fmla="*/ 10347274 h 10347274"/>
              <a:gd name="connsiteX3" fmla="*/ 2086678 w 6345945"/>
              <a:gd name="connsiteY3" fmla="*/ 10017353 h 10347274"/>
              <a:gd name="connsiteX4" fmla="*/ 388057 w 6345945"/>
              <a:gd name="connsiteY4" fmla="*/ 4476861 h 10347274"/>
              <a:gd name="connsiteX5" fmla="*/ 1916819 w 6345945"/>
              <a:gd name="connsiteY5" fmla="*/ 4651 h 10347274"/>
              <a:gd name="connsiteX0" fmla="*/ 1916819 w 6345945"/>
              <a:gd name="connsiteY0" fmla="*/ 4651 h 10347274"/>
              <a:gd name="connsiteX1" fmla="*/ 6345945 w 6345945"/>
              <a:gd name="connsiteY1" fmla="*/ 53493 h 10347274"/>
              <a:gd name="connsiteX2" fmla="*/ 6203070 w 6345945"/>
              <a:gd name="connsiteY2" fmla="*/ 10347274 h 10347274"/>
              <a:gd name="connsiteX3" fmla="*/ 2086678 w 6345945"/>
              <a:gd name="connsiteY3" fmla="*/ 10017353 h 10347274"/>
              <a:gd name="connsiteX4" fmla="*/ 388057 w 6345945"/>
              <a:gd name="connsiteY4" fmla="*/ 4476861 h 10347274"/>
              <a:gd name="connsiteX5" fmla="*/ 1916819 w 6345945"/>
              <a:gd name="connsiteY5" fmla="*/ 4651 h 10347274"/>
              <a:gd name="connsiteX0" fmla="*/ 1916819 w 6345945"/>
              <a:gd name="connsiteY0" fmla="*/ 4651 h 10347274"/>
              <a:gd name="connsiteX1" fmla="*/ 6345945 w 6345945"/>
              <a:gd name="connsiteY1" fmla="*/ 53493 h 10347274"/>
              <a:gd name="connsiteX2" fmla="*/ 6203070 w 6345945"/>
              <a:gd name="connsiteY2" fmla="*/ 10347274 h 10347274"/>
              <a:gd name="connsiteX3" fmla="*/ 2029528 w 6345945"/>
              <a:gd name="connsiteY3" fmla="*/ 9846691 h 10347274"/>
              <a:gd name="connsiteX4" fmla="*/ 388057 w 6345945"/>
              <a:gd name="connsiteY4" fmla="*/ 4476861 h 10347274"/>
              <a:gd name="connsiteX5" fmla="*/ 1916819 w 6345945"/>
              <a:gd name="connsiteY5" fmla="*/ 4651 h 10347274"/>
              <a:gd name="connsiteX0" fmla="*/ 1916819 w 6345945"/>
              <a:gd name="connsiteY0" fmla="*/ 4651 h 10347274"/>
              <a:gd name="connsiteX1" fmla="*/ 6345945 w 6345945"/>
              <a:gd name="connsiteY1" fmla="*/ 53493 h 10347274"/>
              <a:gd name="connsiteX2" fmla="*/ 6203070 w 6345945"/>
              <a:gd name="connsiteY2" fmla="*/ 10347274 h 10347274"/>
              <a:gd name="connsiteX3" fmla="*/ 2015241 w 6345945"/>
              <a:gd name="connsiteY3" fmla="*/ 9868025 h 10347274"/>
              <a:gd name="connsiteX4" fmla="*/ 388057 w 6345945"/>
              <a:gd name="connsiteY4" fmla="*/ 4476861 h 10347274"/>
              <a:gd name="connsiteX5" fmla="*/ 1916819 w 6345945"/>
              <a:gd name="connsiteY5" fmla="*/ 4651 h 10347274"/>
              <a:gd name="connsiteX0" fmla="*/ 1916819 w 6345945"/>
              <a:gd name="connsiteY0" fmla="*/ 4651 h 10219278"/>
              <a:gd name="connsiteX1" fmla="*/ 6345945 w 6345945"/>
              <a:gd name="connsiteY1" fmla="*/ 53493 h 10219278"/>
              <a:gd name="connsiteX2" fmla="*/ 6145920 w 6345945"/>
              <a:gd name="connsiteY2" fmla="*/ 10219278 h 10219278"/>
              <a:gd name="connsiteX3" fmla="*/ 2015241 w 6345945"/>
              <a:gd name="connsiteY3" fmla="*/ 9868025 h 10219278"/>
              <a:gd name="connsiteX4" fmla="*/ 388057 w 6345945"/>
              <a:gd name="connsiteY4" fmla="*/ 4476861 h 10219278"/>
              <a:gd name="connsiteX5" fmla="*/ 1916819 w 6345945"/>
              <a:gd name="connsiteY5" fmla="*/ 4651 h 10219278"/>
              <a:gd name="connsiteX0" fmla="*/ 1916819 w 6345945"/>
              <a:gd name="connsiteY0" fmla="*/ 4651 h 10091282"/>
              <a:gd name="connsiteX1" fmla="*/ 6345945 w 6345945"/>
              <a:gd name="connsiteY1" fmla="*/ 53493 h 10091282"/>
              <a:gd name="connsiteX2" fmla="*/ 6117345 w 6345945"/>
              <a:gd name="connsiteY2" fmla="*/ 10091282 h 10091282"/>
              <a:gd name="connsiteX3" fmla="*/ 2015241 w 6345945"/>
              <a:gd name="connsiteY3" fmla="*/ 9868025 h 10091282"/>
              <a:gd name="connsiteX4" fmla="*/ 388057 w 6345945"/>
              <a:gd name="connsiteY4" fmla="*/ 4476861 h 10091282"/>
              <a:gd name="connsiteX5" fmla="*/ 1916819 w 6345945"/>
              <a:gd name="connsiteY5" fmla="*/ 4651 h 10091282"/>
              <a:gd name="connsiteX0" fmla="*/ 1916819 w 6345945"/>
              <a:gd name="connsiteY0" fmla="*/ 4651 h 10197946"/>
              <a:gd name="connsiteX1" fmla="*/ 6345945 w 6345945"/>
              <a:gd name="connsiteY1" fmla="*/ 53493 h 10197946"/>
              <a:gd name="connsiteX2" fmla="*/ 6088770 w 6345945"/>
              <a:gd name="connsiteY2" fmla="*/ 10197946 h 10197946"/>
              <a:gd name="connsiteX3" fmla="*/ 2015241 w 6345945"/>
              <a:gd name="connsiteY3" fmla="*/ 9868025 h 10197946"/>
              <a:gd name="connsiteX4" fmla="*/ 388057 w 6345945"/>
              <a:gd name="connsiteY4" fmla="*/ 4476861 h 10197946"/>
              <a:gd name="connsiteX5" fmla="*/ 1916819 w 6345945"/>
              <a:gd name="connsiteY5" fmla="*/ 4651 h 10197946"/>
              <a:gd name="connsiteX0" fmla="*/ 1916819 w 6345945"/>
              <a:gd name="connsiteY0" fmla="*/ 4651 h 10197946"/>
              <a:gd name="connsiteX1" fmla="*/ 6345945 w 6345945"/>
              <a:gd name="connsiteY1" fmla="*/ 53493 h 10197946"/>
              <a:gd name="connsiteX2" fmla="*/ 6088770 w 6345945"/>
              <a:gd name="connsiteY2" fmla="*/ 10197946 h 10197946"/>
              <a:gd name="connsiteX3" fmla="*/ 2015241 w 6345945"/>
              <a:gd name="connsiteY3" fmla="*/ 9868025 h 10197946"/>
              <a:gd name="connsiteX4" fmla="*/ 388057 w 6345945"/>
              <a:gd name="connsiteY4" fmla="*/ 4476861 h 10197946"/>
              <a:gd name="connsiteX5" fmla="*/ 1916819 w 6345945"/>
              <a:gd name="connsiteY5" fmla="*/ 4651 h 10197946"/>
              <a:gd name="connsiteX0" fmla="*/ 1916819 w 6345945"/>
              <a:gd name="connsiteY0" fmla="*/ 4651 h 10197946"/>
              <a:gd name="connsiteX1" fmla="*/ 6345945 w 6345945"/>
              <a:gd name="connsiteY1" fmla="*/ 53493 h 10197946"/>
              <a:gd name="connsiteX2" fmla="*/ 6088770 w 6345945"/>
              <a:gd name="connsiteY2" fmla="*/ 10197946 h 10197946"/>
              <a:gd name="connsiteX3" fmla="*/ 2043816 w 6345945"/>
              <a:gd name="connsiteY3" fmla="*/ 9996022 h 10197946"/>
              <a:gd name="connsiteX4" fmla="*/ 388057 w 6345945"/>
              <a:gd name="connsiteY4" fmla="*/ 4476861 h 10197946"/>
              <a:gd name="connsiteX5" fmla="*/ 1916819 w 6345945"/>
              <a:gd name="connsiteY5" fmla="*/ 4651 h 10197946"/>
              <a:gd name="connsiteX0" fmla="*/ 1916819 w 6345945"/>
              <a:gd name="connsiteY0" fmla="*/ 4651 h 10197946"/>
              <a:gd name="connsiteX1" fmla="*/ 6345945 w 6345945"/>
              <a:gd name="connsiteY1" fmla="*/ 53493 h 10197946"/>
              <a:gd name="connsiteX2" fmla="*/ 6088770 w 6345945"/>
              <a:gd name="connsiteY2" fmla="*/ 10197946 h 10197946"/>
              <a:gd name="connsiteX3" fmla="*/ 2029529 w 6345945"/>
              <a:gd name="connsiteY3" fmla="*/ 10081354 h 10197946"/>
              <a:gd name="connsiteX4" fmla="*/ 388057 w 6345945"/>
              <a:gd name="connsiteY4" fmla="*/ 4476861 h 10197946"/>
              <a:gd name="connsiteX5" fmla="*/ 1916819 w 6345945"/>
              <a:gd name="connsiteY5" fmla="*/ 4651 h 10197946"/>
              <a:gd name="connsiteX0" fmla="*/ 1916819 w 6345945"/>
              <a:gd name="connsiteY0" fmla="*/ 4651 h 10155281"/>
              <a:gd name="connsiteX1" fmla="*/ 6345945 w 6345945"/>
              <a:gd name="connsiteY1" fmla="*/ 53493 h 10155281"/>
              <a:gd name="connsiteX2" fmla="*/ 6088770 w 6345945"/>
              <a:gd name="connsiteY2" fmla="*/ 10155281 h 10155281"/>
              <a:gd name="connsiteX3" fmla="*/ 2029529 w 6345945"/>
              <a:gd name="connsiteY3" fmla="*/ 10081354 h 10155281"/>
              <a:gd name="connsiteX4" fmla="*/ 388057 w 6345945"/>
              <a:gd name="connsiteY4" fmla="*/ 4476861 h 10155281"/>
              <a:gd name="connsiteX5" fmla="*/ 1916819 w 6345945"/>
              <a:gd name="connsiteY5" fmla="*/ 4651 h 10155281"/>
              <a:gd name="connsiteX0" fmla="*/ 1916819 w 6345945"/>
              <a:gd name="connsiteY0" fmla="*/ 4651 h 10283277"/>
              <a:gd name="connsiteX1" fmla="*/ 6345945 w 6345945"/>
              <a:gd name="connsiteY1" fmla="*/ 53493 h 10283277"/>
              <a:gd name="connsiteX2" fmla="*/ 6060195 w 6345945"/>
              <a:gd name="connsiteY2" fmla="*/ 10283277 h 10283277"/>
              <a:gd name="connsiteX3" fmla="*/ 2029529 w 6345945"/>
              <a:gd name="connsiteY3" fmla="*/ 10081354 h 10283277"/>
              <a:gd name="connsiteX4" fmla="*/ 388057 w 6345945"/>
              <a:gd name="connsiteY4" fmla="*/ 4476861 h 10283277"/>
              <a:gd name="connsiteX5" fmla="*/ 1916819 w 6345945"/>
              <a:gd name="connsiteY5" fmla="*/ 4651 h 10283277"/>
              <a:gd name="connsiteX0" fmla="*/ 1916819 w 6345945"/>
              <a:gd name="connsiteY0" fmla="*/ 4651 h 10091282"/>
              <a:gd name="connsiteX1" fmla="*/ 6345945 w 6345945"/>
              <a:gd name="connsiteY1" fmla="*/ 53493 h 10091282"/>
              <a:gd name="connsiteX2" fmla="*/ 6045908 w 6345945"/>
              <a:gd name="connsiteY2" fmla="*/ 10091282 h 10091282"/>
              <a:gd name="connsiteX3" fmla="*/ 2029529 w 6345945"/>
              <a:gd name="connsiteY3" fmla="*/ 10081354 h 10091282"/>
              <a:gd name="connsiteX4" fmla="*/ 388057 w 6345945"/>
              <a:gd name="connsiteY4" fmla="*/ 4476861 h 10091282"/>
              <a:gd name="connsiteX5" fmla="*/ 1916819 w 6345945"/>
              <a:gd name="connsiteY5" fmla="*/ 4651 h 10091282"/>
              <a:gd name="connsiteX0" fmla="*/ 1916819 w 6345945"/>
              <a:gd name="connsiteY0" fmla="*/ 4651 h 10188019"/>
              <a:gd name="connsiteX1" fmla="*/ 6345945 w 6345945"/>
              <a:gd name="connsiteY1" fmla="*/ 53493 h 10188019"/>
              <a:gd name="connsiteX2" fmla="*/ 6045908 w 6345945"/>
              <a:gd name="connsiteY2" fmla="*/ 10091282 h 10188019"/>
              <a:gd name="connsiteX3" fmla="*/ 2100967 w 6345945"/>
              <a:gd name="connsiteY3" fmla="*/ 10188019 h 10188019"/>
              <a:gd name="connsiteX4" fmla="*/ 388057 w 6345945"/>
              <a:gd name="connsiteY4" fmla="*/ 4476861 h 10188019"/>
              <a:gd name="connsiteX5" fmla="*/ 1916819 w 6345945"/>
              <a:gd name="connsiteY5" fmla="*/ 4651 h 10188019"/>
              <a:gd name="connsiteX0" fmla="*/ 1916819 w 6345945"/>
              <a:gd name="connsiteY0" fmla="*/ 4651 h 10188019"/>
              <a:gd name="connsiteX1" fmla="*/ 6345945 w 6345945"/>
              <a:gd name="connsiteY1" fmla="*/ 53493 h 10188019"/>
              <a:gd name="connsiteX2" fmla="*/ 6017333 w 6345945"/>
              <a:gd name="connsiteY2" fmla="*/ 10176613 h 10188019"/>
              <a:gd name="connsiteX3" fmla="*/ 2100967 w 6345945"/>
              <a:gd name="connsiteY3" fmla="*/ 10188019 h 10188019"/>
              <a:gd name="connsiteX4" fmla="*/ 388057 w 6345945"/>
              <a:gd name="connsiteY4" fmla="*/ 4476861 h 10188019"/>
              <a:gd name="connsiteX5" fmla="*/ 1916819 w 6345945"/>
              <a:gd name="connsiteY5" fmla="*/ 4651 h 10188019"/>
              <a:gd name="connsiteX0" fmla="*/ 1415780 w 6616431"/>
              <a:gd name="connsiteY0" fmla="*/ 783665 h 10135056"/>
              <a:gd name="connsiteX1" fmla="*/ 6616431 w 6616431"/>
              <a:gd name="connsiteY1" fmla="*/ 530 h 10135056"/>
              <a:gd name="connsiteX2" fmla="*/ 6287819 w 6616431"/>
              <a:gd name="connsiteY2" fmla="*/ 10123650 h 10135056"/>
              <a:gd name="connsiteX3" fmla="*/ 2371453 w 6616431"/>
              <a:gd name="connsiteY3" fmla="*/ 10135056 h 10135056"/>
              <a:gd name="connsiteX4" fmla="*/ 658543 w 6616431"/>
              <a:gd name="connsiteY4" fmla="*/ 4423898 h 10135056"/>
              <a:gd name="connsiteX5" fmla="*/ 1415780 w 6616431"/>
              <a:gd name="connsiteY5" fmla="*/ 783665 h 10135056"/>
              <a:gd name="connsiteX0" fmla="*/ 1243772 w 6444423"/>
              <a:gd name="connsiteY0" fmla="*/ 783665 h 10135056"/>
              <a:gd name="connsiteX1" fmla="*/ 6444423 w 6444423"/>
              <a:gd name="connsiteY1" fmla="*/ 530 h 10135056"/>
              <a:gd name="connsiteX2" fmla="*/ 6115811 w 6444423"/>
              <a:gd name="connsiteY2" fmla="*/ 10123650 h 10135056"/>
              <a:gd name="connsiteX3" fmla="*/ 2199445 w 6444423"/>
              <a:gd name="connsiteY3" fmla="*/ 10135056 h 10135056"/>
              <a:gd name="connsiteX4" fmla="*/ 486535 w 6444423"/>
              <a:gd name="connsiteY4" fmla="*/ 4423898 h 10135056"/>
              <a:gd name="connsiteX5" fmla="*/ 1243772 w 6444423"/>
              <a:gd name="connsiteY5" fmla="*/ 783665 h 10135056"/>
              <a:gd name="connsiteX0" fmla="*/ 1243772 w 6444423"/>
              <a:gd name="connsiteY0" fmla="*/ 788615 h 10140006"/>
              <a:gd name="connsiteX1" fmla="*/ 6444423 w 6444423"/>
              <a:gd name="connsiteY1" fmla="*/ 5480 h 10140006"/>
              <a:gd name="connsiteX2" fmla="*/ 6115811 w 6444423"/>
              <a:gd name="connsiteY2" fmla="*/ 10128600 h 10140006"/>
              <a:gd name="connsiteX3" fmla="*/ 2199445 w 6444423"/>
              <a:gd name="connsiteY3" fmla="*/ 10140006 h 10140006"/>
              <a:gd name="connsiteX4" fmla="*/ 486535 w 6444423"/>
              <a:gd name="connsiteY4" fmla="*/ 4428848 h 10140006"/>
              <a:gd name="connsiteX5" fmla="*/ 1243772 w 6444423"/>
              <a:gd name="connsiteY5" fmla="*/ 788615 h 10140006"/>
              <a:gd name="connsiteX0" fmla="*/ 1243772 w 6444423"/>
              <a:gd name="connsiteY0" fmla="*/ 822467 h 10173858"/>
              <a:gd name="connsiteX1" fmla="*/ 6444423 w 6444423"/>
              <a:gd name="connsiteY1" fmla="*/ 39332 h 10173858"/>
              <a:gd name="connsiteX2" fmla="*/ 6115811 w 6444423"/>
              <a:gd name="connsiteY2" fmla="*/ 10162452 h 10173858"/>
              <a:gd name="connsiteX3" fmla="*/ 2199445 w 6444423"/>
              <a:gd name="connsiteY3" fmla="*/ 10173858 h 10173858"/>
              <a:gd name="connsiteX4" fmla="*/ 486535 w 6444423"/>
              <a:gd name="connsiteY4" fmla="*/ 4462700 h 10173858"/>
              <a:gd name="connsiteX5" fmla="*/ 1243772 w 6444423"/>
              <a:gd name="connsiteY5" fmla="*/ 822467 h 10173858"/>
              <a:gd name="connsiteX0" fmla="*/ 1319143 w 6405494"/>
              <a:gd name="connsiteY0" fmla="*/ 710255 h 10232309"/>
              <a:gd name="connsiteX1" fmla="*/ 6405494 w 6405494"/>
              <a:gd name="connsiteY1" fmla="*/ 97783 h 10232309"/>
              <a:gd name="connsiteX2" fmla="*/ 6076882 w 6405494"/>
              <a:gd name="connsiteY2" fmla="*/ 10220903 h 10232309"/>
              <a:gd name="connsiteX3" fmla="*/ 2160516 w 6405494"/>
              <a:gd name="connsiteY3" fmla="*/ 10232309 h 10232309"/>
              <a:gd name="connsiteX4" fmla="*/ 447606 w 6405494"/>
              <a:gd name="connsiteY4" fmla="*/ 4521151 h 10232309"/>
              <a:gd name="connsiteX5" fmla="*/ 1319143 w 6405494"/>
              <a:gd name="connsiteY5" fmla="*/ 710255 h 10232309"/>
              <a:gd name="connsiteX0" fmla="*/ 1315330 w 6401681"/>
              <a:gd name="connsiteY0" fmla="*/ 710255 h 10232309"/>
              <a:gd name="connsiteX1" fmla="*/ 6401681 w 6401681"/>
              <a:gd name="connsiteY1" fmla="*/ 97783 h 10232309"/>
              <a:gd name="connsiteX2" fmla="*/ 6073069 w 6401681"/>
              <a:gd name="connsiteY2" fmla="*/ 10220903 h 10232309"/>
              <a:gd name="connsiteX3" fmla="*/ 2156703 w 6401681"/>
              <a:gd name="connsiteY3" fmla="*/ 10232309 h 10232309"/>
              <a:gd name="connsiteX4" fmla="*/ 443793 w 6401681"/>
              <a:gd name="connsiteY4" fmla="*/ 4521151 h 10232309"/>
              <a:gd name="connsiteX5" fmla="*/ 1315330 w 6401681"/>
              <a:gd name="connsiteY5" fmla="*/ 710255 h 10232309"/>
              <a:gd name="connsiteX0" fmla="*/ 1315330 w 6401681"/>
              <a:gd name="connsiteY0" fmla="*/ 617397 h 10139451"/>
              <a:gd name="connsiteX1" fmla="*/ 6401681 w 6401681"/>
              <a:gd name="connsiteY1" fmla="*/ 4925 h 10139451"/>
              <a:gd name="connsiteX2" fmla="*/ 6073069 w 6401681"/>
              <a:gd name="connsiteY2" fmla="*/ 10128045 h 10139451"/>
              <a:gd name="connsiteX3" fmla="*/ 2156703 w 6401681"/>
              <a:gd name="connsiteY3" fmla="*/ 10139451 h 10139451"/>
              <a:gd name="connsiteX4" fmla="*/ 443793 w 6401681"/>
              <a:gd name="connsiteY4" fmla="*/ 4428293 h 10139451"/>
              <a:gd name="connsiteX5" fmla="*/ 1315330 w 6401681"/>
              <a:gd name="connsiteY5" fmla="*/ 617397 h 10139451"/>
              <a:gd name="connsiteX0" fmla="*/ 1354719 w 6383920"/>
              <a:gd name="connsiteY0" fmla="*/ 597120 h 10140507"/>
              <a:gd name="connsiteX1" fmla="*/ 6383920 w 6383920"/>
              <a:gd name="connsiteY1" fmla="*/ 5981 h 10140507"/>
              <a:gd name="connsiteX2" fmla="*/ 6055308 w 6383920"/>
              <a:gd name="connsiteY2" fmla="*/ 10129101 h 10140507"/>
              <a:gd name="connsiteX3" fmla="*/ 2138942 w 6383920"/>
              <a:gd name="connsiteY3" fmla="*/ 10140507 h 10140507"/>
              <a:gd name="connsiteX4" fmla="*/ 426032 w 6383920"/>
              <a:gd name="connsiteY4" fmla="*/ 4429349 h 10140507"/>
              <a:gd name="connsiteX5" fmla="*/ 1354719 w 6383920"/>
              <a:gd name="connsiteY5" fmla="*/ 597120 h 10140507"/>
              <a:gd name="connsiteX0" fmla="*/ 1354719 w 6383920"/>
              <a:gd name="connsiteY0" fmla="*/ 1362866 h 10906253"/>
              <a:gd name="connsiteX1" fmla="*/ 4205161 w 6383920"/>
              <a:gd name="connsiteY1" fmla="*/ 773201 h 10906253"/>
              <a:gd name="connsiteX2" fmla="*/ 6383920 w 6383920"/>
              <a:gd name="connsiteY2" fmla="*/ 771727 h 10906253"/>
              <a:gd name="connsiteX3" fmla="*/ 6055308 w 6383920"/>
              <a:gd name="connsiteY3" fmla="*/ 10894847 h 10906253"/>
              <a:gd name="connsiteX4" fmla="*/ 2138942 w 6383920"/>
              <a:gd name="connsiteY4" fmla="*/ 10906253 h 10906253"/>
              <a:gd name="connsiteX5" fmla="*/ 426032 w 6383920"/>
              <a:gd name="connsiteY5" fmla="*/ 5195095 h 10906253"/>
              <a:gd name="connsiteX6" fmla="*/ 1354719 w 6383920"/>
              <a:gd name="connsiteY6" fmla="*/ 1362866 h 10906253"/>
              <a:gd name="connsiteX0" fmla="*/ 1354719 w 6383920"/>
              <a:gd name="connsiteY0" fmla="*/ 1362867 h 10906254"/>
              <a:gd name="connsiteX1" fmla="*/ 4205161 w 6383920"/>
              <a:gd name="connsiteY1" fmla="*/ 773202 h 10906254"/>
              <a:gd name="connsiteX2" fmla="*/ 6383920 w 6383920"/>
              <a:gd name="connsiteY2" fmla="*/ 771728 h 10906254"/>
              <a:gd name="connsiteX3" fmla="*/ 6055308 w 6383920"/>
              <a:gd name="connsiteY3" fmla="*/ 10894848 h 10906254"/>
              <a:gd name="connsiteX4" fmla="*/ 2138942 w 6383920"/>
              <a:gd name="connsiteY4" fmla="*/ 10906254 h 10906254"/>
              <a:gd name="connsiteX5" fmla="*/ 426032 w 6383920"/>
              <a:gd name="connsiteY5" fmla="*/ 5195096 h 10906254"/>
              <a:gd name="connsiteX6" fmla="*/ 1354719 w 6383920"/>
              <a:gd name="connsiteY6" fmla="*/ 1362867 h 10906254"/>
              <a:gd name="connsiteX0" fmla="*/ 1354719 w 6383920"/>
              <a:gd name="connsiteY0" fmla="*/ 1334008 h 10877395"/>
              <a:gd name="connsiteX1" fmla="*/ 4205161 w 6383920"/>
              <a:gd name="connsiteY1" fmla="*/ 744343 h 10877395"/>
              <a:gd name="connsiteX2" fmla="*/ 6383920 w 6383920"/>
              <a:gd name="connsiteY2" fmla="*/ 742869 h 10877395"/>
              <a:gd name="connsiteX3" fmla="*/ 6055308 w 6383920"/>
              <a:gd name="connsiteY3" fmla="*/ 10865989 h 10877395"/>
              <a:gd name="connsiteX4" fmla="*/ 2138942 w 6383920"/>
              <a:gd name="connsiteY4" fmla="*/ 10877395 h 10877395"/>
              <a:gd name="connsiteX5" fmla="*/ 426032 w 6383920"/>
              <a:gd name="connsiteY5" fmla="*/ 5166237 h 10877395"/>
              <a:gd name="connsiteX6" fmla="*/ 1354719 w 6383920"/>
              <a:gd name="connsiteY6" fmla="*/ 1334008 h 10877395"/>
              <a:gd name="connsiteX0" fmla="*/ 1354719 w 6383920"/>
              <a:gd name="connsiteY0" fmla="*/ 591200 h 10134587"/>
              <a:gd name="connsiteX1" fmla="*/ 4205161 w 6383920"/>
              <a:gd name="connsiteY1" fmla="*/ 1535 h 10134587"/>
              <a:gd name="connsiteX2" fmla="*/ 6383920 w 6383920"/>
              <a:gd name="connsiteY2" fmla="*/ 61 h 10134587"/>
              <a:gd name="connsiteX3" fmla="*/ 6055308 w 6383920"/>
              <a:gd name="connsiteY3" fmla="*/ 10123181 h 10134587"/>
              <a:gd name="connsiteX4" fmla="*/ 2138942 w 6383920"/>
              <a:gd name="connsiteY4" fmla="*/ 10134587 h 10134587"/>
              <a:gd name="connsiteX5" fmla="*/ 426032 w 6383920"/>
              <a:gd name="connsiteY5" fmla="*/ 4423429 h 10134587"/>
              <a:gd name="connsiteX6" fmla="*/ 1354719 w 6383920"/>
              <a:gd name="connsiteY6" fmla="*/ 591200 h 10134587"/>
              <a:gd name="connsiteX0" fmla="*/ 1438248 w 6467449"/>
              <a:gd name="connsiteY0" fmla="*/ 591200 h 10134587"/>
              <a:gd name="connsiteX1" fmla="*/ 4288690 w 6467449"/>
              <a:gd name="connsiteY1" fmla="*/ 1535 h 10134587"/>
              <a:gd name="connsiteX2" fmla="*/ 6467449 w 6467449"/>
              <a:gd name="connsiteY2" fmla="*/ 61 h 10134587"/>
              <a:gd name="connsiteX3" fmla="*/ 6138837 w 6467449"/>
              <a:gd name="connsiteY3" fmla="*/ 10123181 h 10134587"/>
              <a:gd name="connsiteX4" fmla="*/ 2222471 w 6467449"/>
              <a:gd name="connsiteY4" fmla="*/ 10134587 h 10134587"/>
              <a:gd name="connsiteX5" fmla="*/ 509561 w 6467449"/>
              <a:gd name="connsiteY5" fmla="*/ 4423429 h 10134587"/>
              <a:gd name="connsiteX6" fmla="*/ 45302 w 6467449"/>
              <a:gd name="connsiteY6" fmla="*/ 2476135 h 10134587"/>
              <a:gd name="connsiteX7" fmla="*/ 1438248 w 6467449"/>
              <a:gd name="connsiteY7" fmla="*/ 591200 h 10134587"/>
              <a:gd name="connsiteX0" fmla="*/ 1438248 w 6467449"/>
              <a:gd name="connsiteY0" fmla="*/ 591200 h 10134587"/>
              <a:gd name="connsiteX1" fmla="*/ 4288690 w 6467449"/>
              <a:gd name="connsiteY1" fmla="*/ 1535 h 10134587"/>
              <a:gd name="connsiteX2" fmla="*/ 6467449 w 6467449"/>
              <a:gd name="connsiteY2" fmla="*/ 61 h 10134587"/>
              <a:gd name="connsiteX3" fmla="*/ 6138837 w 6467449"/>
              <a:gd name="connsiteY3" fmla="*/ 10123181 h 10134587"/>
              <a:gd name="connsiteX4" fmla="*/ 2222471 w 6467449"/>
              <a:gd name="connsiteY4" fmla="*/ 10134587 h 10134587"/>
              <a:gd name="connsiteX5" fmla="*/ 509561 w 6467449"/>
              <a:gd name="connsiteY5" fmla="*/ 4423429 h 10134587"/>
              <a:gd name="connsiteX6" fmla="*/ 45302 w 6467449"/>
              <a:gd name="connsiteY6" fmla="*/ 2476135 h 10134587"/>
              <a:gd name="connsiteX7" fmla="*/ 1438248 w 6467449"/>
              <a:gd name="connsiteY7" fmla="*/ 591200 h 10134587"/>
              <a:gd name="connsiteX0" fmla="*/ 1438248 w 6467449"/>
              <a:gd name="connsiteY0" fmla="*/ 591200 h 10134587"/>
              <a:gd name="connsiteX1" fmla="*/ 4288690 w 6467449"/>
              <a:gd name="connsiteY1" fmla="*/ 1535 h 10134587"/>
              <a:gd name="connsiteX2" fmla="*/ 6467449 w 6467449"/>
              <a:gd name="connsiteY2" fmla="*/ 61 h 10134587"/>
              <a:gd name="connsiteX3" fmla="*/ 6138837 w 6467449"/>
              <a:gd name="connsiteY3" fmla="*/ 10123181 h 10134587"/>
              <a:gd name="connsiteX4" fmla="*/ 2222471 w 6467449"/>
              <a:gd name="connsiteY4" fmla="*/ 10134587 h 10134587"/>
              <a:gd name="connsiteX5" fmla="*/ 509561 w 6467449"/>
              <a:gd name="connsiteY5" fmla="*/ 4423429 h 10134587"/>
              <a:gd name="connsiteX6" fmla="*/ 45302 w 6467449"/>
              <a:gd name="connsiteY6" fmla="*/ 2476135 h 10134587"/>
              <a:gd name="connsiteX7" fmla="*/ 1438248 w 6467449"/>
              <a:gd name="connsiteY7" fmla="*/ 591200 h 10134587"/>
              <a:gd name="connsiteX0" fmla="*/ 1481110 w 6467449"/>
              <a:gd name="connsiteY0" fmla="*/ 612533 h 10134587"/>
              <a:gd name="connsiteX1" fmla="*/ 4288690 w 6467449"/>
              <a:gd name="connsiteY1" fmla="*/ 1535 h 10134587"/>
              <a:gd name="connsiteX2" fmla="*/ 6467449 w 6467449"/>
              <a:gd name="connsiteY2" fmla="*/ 61 h 10134587"/>
              <a:gd name="connsiteX3" fmla="*/ 6138837 w 6467449"/>
              <a:gd name="connsiteY3" fmla="*/ 10123181 h 10134587"/>
              <a:gd name="connsiteX4" fmla="*/ 2222471 w 6467449"/>
              <a:gd name="connsiteY4" fmla="*/ 10134587 h 10134587"/>
              <a:gd name="connsiteX5" fmla="*/ 509561 w 6467449"/>
              <a:gd name="connsiteY5" fmla="*/ 4423429 h 10134587"/>
              <a:gd name="connsiteX6" fmla="*/ 45302 w 6467449"/>
              <a:gd name="connsiteY6" fmla="*/ 2476135 h 10134587"/>
              <a:gd name="connsiteX7" fmla="*/ 1481110 w 6467449"/>
              <a:gd name="connsiteY7" fmla="*/ 612533 h 10134587"/>
              <a:gd name="connsiteX0" fmla="*/ 1481110 w 6467449"/>
              <a:gd name="connsiteY0" fmla="*/ 612533 h 10134587"/>
              <a:gd name="connsiteX1" fmla="*/ 4288690 w 6467449"/>
              <a:gd name="connsiteY1" fmla="*/ 1535 h 10134587"/>
              <a:gd name="connsiteX2" fmla="*/ 6467449 w 6467449"/>
              <a:gd name="connsiteY2" fmla="*/ 61 h 10134587"/>
              <a:gd name="connsiteX3" fmla="*/ 6138837 w 6467449"/>
              <a:gd name="connsiteY3" fmla="*/ 10123181 h 10134587"/>
              <a:gd name="connsiteX4" fmla="*/ 2222471 w 6467449"/>
              <a:gd name="connsiteY4" fmla="*/ 10134587 h 10134587"/>
              <a:gd name="connsiteX5" fmla="*/ 509561 w 6467449"/>
              <a:gd name="connsiteY5" fmla="*/ 4423429 h 10134587"/>
              <a:gd name="connsiteX6" fmla="*/ 45302 w 6467449"/>
              <a:gd name="connsiteY6" fmla="*/ 2476135 h 10134587"/>
              <a:gd name="connsiteX7" fmla="*/ 1481110 w 6467449"/>
              <a:gd name="connsiteY7" fmla="*/ 612533 h 10134587"/>
              <a:gd name="connsiteX0" fmla="*/ 1481110 w 6467449"/>
              <a:gd name="connsiteY0" fmla="*/ 615339 h 10137393"/>
              <a:gd name="connsiteX1" fmla="*/ 4288690 w 6467449"/>
              <a:gd name="connsiteY1" fmla="*/ 4341 h 10137393"/>
              <a:gd name="connsiteX2" fmla="*/ 6467449 w 6467449"/>
              <a:gd name="connsiteY2" fmla="*/ 2867 h 10137393"/>
              <a:gd name="connsiteX3" fmla="*/ 6138837 w 6467449"/>
              <a:gd name="connsiteY3" fmla="*/ 10125987 h 10137393"/>
              <a:gd name="connsiteX4" fmla="*/ 2222471 w 6467449"/>
              <a:gd name="connsiteY4" fmla="*/ 10137393 h 10137393"/>
              <a:gd name="connsiteX5" fmla="*/ 509561 w 6467449"/>
              <a:gd name="connsiteY5" fmla="*/ 4426235 h 10137393"/>
              <a:gd name="connsiteX6" fmla="*/ 45302 w 6467449"/>
              <a:gd name="connsiteY6" fmla="*/ 2478941 h 10137393"/>
              <a:gd name="connsiteX7" fmla="*/ 1481110 w 6467449"/>
              <a:gd name="connsiteY7" fmla="*/ 615339 h 10137393"/>
              <a:gd name="connsiteX0" fmla="*/ 1418439 w 6404778"/>
              <a:gd name="connsiteY0" fmla="*/ 615339 h 10137393"/>
              <a:gd name="connsiteX1" fmla="*/ 4226019 w 6404778"/>
              <a:gd name="connsiteY1" fmla="*/ 4341 h 10137393"/>
              <a:gd name="connsiteX2" fmla="*/ 6404778 w 6404778"/>
              <a:gd name="connsiteY2" fmla="*/ 2867 h 10137393"/>
              <a:gd name="connsiteX3" fmla="*/ 6076166 w 6404778"/>
              <a:gd name="connsiteY3" fmla="*/ 10125987 h 10137393"/>
              <a:gd name="connsiteX4" fmla="*/ 2159800 w 6404778"/>
              <a:gd name="connsiteY4" fmla="*/ 10137393 h 10137393"/>
              <a:gd name="connsiteX5" fmla="*/ 446890 w 6404778"/>
              <a:gd name="connsiteY5" fmla="*/ 4426235 h 10137393"/>
              <a:gd name="connsiteX6" fmla="*/ 54069 w 6404778"/>
              <a:gd name="connsiteY6" fmla="*/ 2350944 h 10137393"/>
              <a:gd name="connsiteX7" fmla="*/ 1418439 w 6404778"/>
              <a:gd name="connsiteY7" fmla="*/ 615339 h 10137393"/>
              <a:gd name="connsiteX0" fmla="*/ 1430745 w 6417084"/>
              <a:gd name="connsiteY0" fmla="*/ 615339 h 10137393"/>
              <a:gd name="connsiteX1" fmla="*/ 4238325 w 6417084"/>
              <a:gd name="connsiteY1" fmla="*/ 4341 h 10137393"/>
              <a:gd name="connsiteX2" fmla="*/ 6417084 w 6417084"/>
              <a:gd name="connsiteY2" fmla="*/ 2867 h 10137393"/>
              <a:gd name="connsiteX3" fmla="*/ 6088472 w 6417084"/>
              <a:gd name="connsiteY3" fmla="*/ 10125987 h 10137393"/>
              <a:gd name="connsiteX4" fmla="*/ 2172106 w 6417084"/>
              <a:gd name="connsiteY4" fmla="*/ 10137393 h 10137393"/>
              <a:gd name="connsiteX5" fmla="*/ 459196 w 6417084"/>
              <a:gd name="connsiteY5" fmla="*/ 4426235 h 10137393"/>
              <a:gd name="connsiteX6" fmla="*/ 52087 w 6417084"/>
              <a:gd name="connsiteY6" fmla="*/ 2350944 h 10137393"/>
              <a:gd name="connsiteX7" fmla="*/ 1430745 w 6417084"/>
              <a:gd name="connsiteY7" fmla="*/ 615339 h 10137393"/>
              <a:gd name="connsiteX0" fmla="*/ 1387521 w 6373860"/>
              <a:gd name="connsiteY0" fmla="*/ 615339 h 10137393"/>
              <a:gd name="connsiteX1" fmla="*/ 4195101 w 6373860"/>
              <a:gd name="connsiteY1" fmla="*/ 4341 h 10137393"/>
              <a:gd name="connsiteX2" fmla="*/ 6373860 w 6373860"/>
              <a:gd name="connsiteY2" fmla="*/ 2867 h 10137393"/>
              <a:gd name="connsiteX3" fmla="*/ 6045248 w 6373860"/>
              <a:gd name="connsiteY3" fmla="*/ 10125987 h 10137393"/>
              <a:gd name="connsiteX4" fmla="*/ 2128882 w 6373860"/>
              <a:gd name="connsiteY4" fmla="*/ 10137393 h 10137393"/>
              <a:gd name="connsiteX5" fmla="*/ 415972 w 6373860"/>
              <a:gd name="connsiteY5" fmla="*/ 4426235 h 10137393"/>
              <a:gd name="connsiteX6" fmla="*/ 8863 w 6373860"/>
              <a:gd name="connsiteY6" fmla="*/ 2350944 h 10137393"/>
              <a:gd name="connsiteX7" fmla="*/ 1387521 w 6373860"/>
              <a:gd name="connsiteY7" fmla="*/ 615339 h 10137393"/>
              <a:gd name="connsiteX0" fmla="*/ 1456137 w 6442476"/>
              <a:gd name="connsiteY0" fmla="*/ 615339 h 10137393"/>
              <a:gd name="connsiteX1" fmla="*/ 4263717 w 6442476"/>
              <a:gd name="connsiteY1" fmla="*/ 4341 h 10137393"/>
              <a:gd name="connsiteX2" fmla="*/ 6442476 w 6442476"/>
              <a:gd name="connsiteY2" fmla="*/ 2867 h 10137393"/>
              <a:gd name="connsiteX3" fmla="*/ 6113864 w 6442476"/>
              <a:gd name="connsiteY3" fmla="*/ 10125987 h 10137393"/>
              <a:gd name="connsiteX4" fmla="*/ 2197498 w 6442476"/>
              <a:gd name="connsiteY4" fmla="*/ 10137393 h 10137393"/>
              <a:gd name="connsiteX5" fmla="*/ 484588 w 6442476"/>
              <a:gd name="connsiteY5" fmla="*/ 4426235 h 10137393"/>
              <a:gd name="connsiteX6" fmla="*/ 6042 w 6442476"/>
              <a:gd name="connsiteY6" fmla="*/ 2372278 h 10137393"/>
              <a:gd name="connsiteX7" fmla="*/ 1456137 w 6442476"/>
              <a:gd name="connsiteY7" fmla="*/ 615339 h 10137393"/>
              <a:gd name="connsiteX0" fmla="*/ 1459867 w 6446206"/>
              <a:gd name="connsiteY0" fmla="*/ 615339 h 10137393"/>
              <a:gd name="connsiteX1" fmla="*/ 4267447 w 6446206"/>
              <a:gd name="connsiteY1" fmla="*/ 4341 h 10137393"/>
              <a:gd name="connsiteX2" fmla="*/ 6446206 w 6446206"/>
              <a:gd name="connsiteY2" fmla="*/ 2867 h 10137393"/>
              <a:gd name="connsiteX3" fmla="*/ 6117594 w 6446206"/>
              <a:gd name="connsiteY3" fmla="*/ 10125987 h 10137393"/>
              <a:gd name="connsiteX4" fmla="*/ 2201228 w 6446206"/>
              <a:gd name="connsiteY4" fmla="*/ 10137393 h 10137393"/>
              <a:gd name="connsiteX5" fmla="*/ 488318 w 6446206"/>
              <a:gd name="connsiteY5" fmla="*/ 4426235 h 10137393"/>
              <a:gd name="connsiteX6" fmla="*/ 9772 w 6446206"/>
              <a:gd name="connsiteY6" fmla="*/ 2372278 h 10137393"/>
              <a:gd name="connsiteX7" fmla="*/ 1459867 w 6446206"/>
              <a:gd name="connsiteY7" fmla="*/ 615339 h 10137393"/>
              <a:gd name="connsiteX0" fmla="*/ 1459867 w 6446206"/>
              <a:gd name="connsiteY0" fmla="*/ 615339 h 10137393"/>
              <a:gd name="connsiteX1" fmla="*/ 4267447 w 6446206"/>
              <a:gd name="connsiteY1" fmla="*/ 4341 h 10137393"/>
              <a:gd name="connsiteX2" fmla="*/ 6446206 w 6446206"/>
              <a:gd name="connsiteY2" fmla="*/ 2867 h 10137393"/>
              <a:gd name="connsiteX3" fmla="*/ 6117594 w 6446206"/>
              <a:gd name="connsiteY3" fmla="*/ 10125987 h 10137393"/>
              <a:gd name="connsiteX4" fmla="*/ 2201228 w 6446206"/>
              <a:gd name="connsiteY4" fmla="*/ 10137393 h 10137393"/>
              <a:gd name="connsiteX5" fmla="*/ 488318 w 6446206"/>
              <a:gd name="connsiteY5" fmla="*/ 4426235 h 10137393"/>
              <a:gd name="connsiteX6" fmla="*/ 9772 w 6446206"/>
              <a:gd name="connsiteY6" fmla="*/ 2372278 h 10137393"/>
              <a:gd name="connsiteX7" fmla="*/ 1459867 w 6446206"/>
              <a:gd name="connsiteY7" fmla="*/ 615339 h 10137393"/>
              <a:gd name="connsiteX0" fmla="*/ 1459867 w 6446206"/>
              <a:gd name="connsiteY0" fmla="*/ 615339 h 10137393"/>
              <a:gd name="connsiteX1" fmla="*/ 4267447 w 6446206"/>
              <a:gd name="connsiteY1" fmla="*/ 4341 h 10137393"/>
              <a:gd name="connsiteX2" fmla="*/ 6446206 w 6446206"/>
              <a:gd name="connsiteY2" fmla="*/ 2867 h 10137393"/>
              <a:gd name="connsiteX3" fmla="*/ 6117594 w 6446206"/>
              <a:gd name="connsiteY3" fmla="*/ 10125987 h 10137393"/>
              <a:gd name="connsiteX4" fmla="*/ 2201228 w 6446206"/>
              <a:gd name="connsiteY4" fmla="*/ 10137393 h 10137393"/>
              <a:gd name="connsiteX5" fmla="*/ 488318 w 6446206"/>
              <a:gd name="connsiteY5" fmla="*/ 4426235 h 10137393"/>
              <a:gd name="connsiteX6" fmla="*/ 9772 w 6446206"/>
              <a:gd name="connsiteY6" fmla="*/ 2372278 h 10137393"/>
              <a:gd name="connsiteX7" fmla="*/ 1459867 w 6446206"/>
              <a:gd name="connsiteY7" fmla="*/ 615339 h 10137393"/>
              <a:gd name="connsiteX0" fmla="*/ 1459867 w 6446206"/>
              <a:gd name="connsiteY0" fmla="*/ 615339 h 10137393"/>
              <a:gd name="connsiteX1" fmla="*/ 4267447 w 6446206"/>
              <a:gd name="connsiteY1" fmla="*/ 4341 h 10137393"/>
              <a:gd name="connsiteX2" fmla="*/ 6446206 w 6446206"/>
              <a:gd name="connsiteY2" fmla="*/ 2867 h 10137393"/>
              <a:gd name="connsiteX3" fmla="*/ 6117594 w 6446206"/>
              <a:gd name="connsiteY3" fmla="*/ 10125987 h 10137393"/>
              <a:gd name="connsiteX4" fmla="*/ 2201228 w 6446206"/>
              <a:gd name="connsiteY4" fmla="*/ 10137393 h 10137393"/>
              <a:gd name="connsiteX5" fmla="*/ 488318 w 6446206"/>
              <a:gd name="connsiteY5" fmla="*/ 4426235 h 10137393"/>
              <a:gd name="connsiteX6" fmla="*/ 9772 w 6446206"/>
              <a:gd name="connsiteY6" fmla="*/ 2372278 h 10137393"/>
              <a:gd name="connsiteX7" fmla="*/ 1459867 w 6446206"/>
              <a:gd name="connsiteY7" fmla="*/ 615339 h 10137393"/>
              <a:gd name="connsiteX0" fmla="*/ 1459867 w 6446206"/>
              <a:gd name="connsiteY0" fmla="*/ 615339 h 10137393"/>
              <a:gd name="connsiteX1" fmla="*/ 4267447 w 6446206"/>
              <a:gd name="connsiteY1" fmla="*/ 4341 h 10137393"/>
              <a:gd name="connsiteX2" fmla="*/ 6446206 w 6446206"/>
              <a:gd name="connsiteY2" fmla="*/ 2867 h 10137393"/>
              <a:gd name="connsiteX3" fmla="*/ 6117594 w 6446206"/>
              <a:gd name="connsiteY3" fmla="*/ 10125987 h 10137393"/>
              <a:gd name="connsiteX4" fmla="*/ 2201228 w 6446206"/>
              <a:gd name="connsiteY4" fmla="*/ 10137393 h 10137393"/>
              <a:gd name="connsiteX5" fmla="*/ 488318 w 6446206"/>
              <a:gd name="connsiteY5" fmla="*/ 4426235 h 10137393"/>
              <a:gd name="connsiteX6" fmla="*/ 9772 w 6446206"/>
              <a:gd name="connsiteY6" fmla="*/ 2372278 h 10137393"/>
              <a:gd name="connsiteX7" fmla="*/ 1459867 w 6446206"/>
              <a:gd name="connsiteY7" fmla="*/ 615339 h 10137393"/>
              <a:gd name="connsiteX0" fmla="*/ 1419012 w 6405351"/>
              <a:gd name="connsiteY0" fmla="*/ 615339 h 10137393"/>
              <a:gd name="connsiteX1" fmla="*/ 4226592 w 6405351"/>
              <a:gd name="connsiteY1" fmla="*/ 4341 h 10137393"/>
              <a:gd name="connsiteX2" fmla="*/ 6405351 w 6405351"/>
              <a:gd name="connsiteY2" fmla="*/ 2867 h 10137393"/>
              <a:gd name="connsiteX3" fmla="*/ 6076739 w 6405351"/>
              <a:gd name="connsiteY3" fmla="*/ 10125987 h 10137393"/>
              <a:gd name="connsiteX4" fmla="*/ 2160373 w 6405351"/>
              <a:gd name="connsiteY4" fmla="*/ 10137393 h 10137393"/>
              <a:gd name="connsiteX5" fmla="*/ 447463 w 6405351"/>
              <a:gd name="connsiteY5" fmla="*/ 4426235 h 10137393"/>
              <a:gd name="connsiteX6" fmla="*/ 11779 w 6405351"/>
              <a:gd name="connsiteY6" fmla="*/ 2414943 h 10137393"/>
              <a:gd name="connsiteX7" fmla="*/ 1419012 w 6405351"/>
              <a:gd name="connsiteY7" fmla="*/ 615339 h 10137393"/>
              <a:gd name="connsiteX0" fmla="*/ 1304712 w 6405351"/>
              <a:gd name="connsiteY0" fmla="*/ 676531 h 10134587"/>
              <a:gd name="connsiteX1" fmla="*/ 4226592 w 6405351"/>
              <a:gd name="connsiteY1" fmla="*/ 1535 h 10134587"/>
              <a:gd name="connsiteX2" fmla="*/ 6405351 w 6405351"/>
              <a:gd name="connsiteY2" fmla="*/ 61 h 10134587"/>
              <a:gd name="connsiteX3" fmla="*/ 6076739 w 6405351"/>
              <a:gd name="connsiteY3" fmla="*/ 10123181 h 10134587"/>
              <a:gd name="connsiteX4" fmla="*/ 2160373 w 6405351"/>
              <a:gd name="connsiteY4" fmla="*/ 10134587 h 10134587"/>
              <a:gd name="connsiteX5" fmla="*/ 447463 w 6405351"/>
              <a:gd name="connsiteY5" fmla="*/ 4423429 h 10134587"/>
              <a:gd name="connsiteX6" fmla="*/ 11779 w 6405351"/>
              <a:gd name="connsiteY6" fmla="*/ 2412137 h 10134587"/>
              <a:gd name="connsiteX7" fmla="*/ 1304712 w 6405351"/>
              <a:gd name="connsiteY7" fmla="*/ 676531 h 10134587"/>
              <a:gd name="connsiteX0" fmla="*/ 1345567 w 6446206"/>
              <a:gd name="connsiteY0" fmla="*/ 676531 h 10134587"/>
              <a:gd name="connsiteX1" fmla="*/ 4267447 w 6446206"/>
              <a:gd name="connsiteY1" fmla="*/ 1535 h 10134587"/>
              <a:gd name="connsiteX2" fmla="*/ 6446206 w 6446206"/>
              <a:gd name="connsiteY2" fmla="*/ 61 h 10134587"/>
              <a:gd name="connsiteX3" fmla="*/ 6117594 w 6446206"/>
              <a:gd name="connsiteY3" fmla="*/ 10123181 h 10134587"/>
              <a:gd name="connsiteX4" fmla="*/ 2201228 w 6446206"/>
              <a:gd name="connsiteY4" fmla="*/ 10134587 h 10134587"/>
              <a:gd name="connsiteX5" fmla="*/ 488318 w 6446206"/>
              <a:gd name="connsiteY5" fmla="*/ 4423429 h 10134587"/>
              <a:gd name="connsiteX6" fmla="*/ 9772 w 6446206"/>
              <a:gd name="connsiteY6" fmla="*/ 2433470 h 10134587"/>
              <a:gd name="connsiteX7" fmla="*/ 1345567 w 6446206"/>
              <a:gd name="connsiteY7" fmla="*/ 676531 h 10134587"/>
              <a:gd name="connsiteX0" fmla="*/ 1345567 w 6446206"/>
              <a:gd name="connsiteY0" fmla="*/ 685293 h 10143349"/>
              <a:gd name="connsiteX1" fmla="*/ 2081459 w 6446206"/>
              <a:gd name="connsiteY1" fmla="*/ 74299 h 10143349"/>
              <a:gd name="connsiteX2" fmla="*/ 4267447 w 6446206"/>
              <a:gd name="connsiteY2" fmla="*/ 10297 h 10143349"/>
              <a:gd name="connsiteX3" fmla="*/ 6446206 w 6446206"/>
              <a:gd name="connsiteY3" fmla="*/ 8823 h 10143349"/>
              <a:gd name="connsiteX4" fmla="*/ 6117594 w 6446206"/>
              <a:gd name="connsiteY4" fmla="*/ 10131943 h 10143349"/>
              <a:gd name="connsiteX5" fmla="*/ 2201228 w 6446206"/>
              <a:gd name="connsiteY5" fmla="*/ 10143349 h 10143349"/>
              <a:gd name="connsiteX6" fmla="*/ 488318 w 6446206"/>
              <a:gd name="connsiteY6" fmla="*/ 4432191 h 10143349"/>
              <a:gd name="connsiteX7" fmla="*/ 9772 w 6446206"/>
              <a:gd name="connsiteY7" fmla="*/ 2442232 h 10143349"/>
              <a:gd name="connsiteX8" fmla="*/ 1345567 w 6446206"/>
              <a:gd name="connsiteY8" fmla="*/ 685293 h 10143349"/>
              <a:gd name="connsiteX0" fmla="*/ 1345567 w 6446206"/>
              <a:gd name="connsiteY0" fmla="*/ 685293 h 10143349"/>
              <a:gd name="connsiteX1" fmla="*/ 2081459 w 6446206"/>
              <a:gd name="connsiteY1" fmla="*/ 74299 h 10143349"/>
              <a:gd name="connsiteX2" fmla="*/ 4267447 w 6446206"/>
              <a:gd name="connsiteY2" fmla="*/ 10297 h 10143349"/>
              <a:gd name="connsiteX3" fmla="*/ 6446206 w 6446206"/>
              <a:gd name="connsiteY3" fmla="*/ 8823 h 10143349"/>
              <a:gd name="connsiteX4" fmla="*/ 6117594 w 6446206"/>
              <a:gd name="connsiteY4" fmla="*/ 10131943 h 10143349"/>
              <a:gd name="connsiteX5" fmla="*/ 2201228 w 6446206"/>
              <a:gd name="connsiteY5" fmla="*/ 10143349 h 10143349"/>
              <a:gd name="connsiteX6" fmla="*/ 488318 w 6446206"/>
              <a:gd name="connsiteY6" fmla="*/ 4432191 h 10143349"/>
              <a:gd name="connsiteX7" fmla="*/ 9772 w 6446206"/>
              <a:gd name="connsiteY7" fmla="*/ 2442232 h 10143349"/>
              <a:gd name="connsiteX8" fmla="*/ 1345567 w 6446206"/>
              <a:gd name="connsiteY8" fmla="*/ 685293 h 10143349"/>
              <a:gd name="connsiteX0" fmla="*/ 1345567 w 6446206"/>
              <a:gd name="connsiteY0" fmla="*/ 741292 h 10199348"/>
              <a:gd name="connsiteX1" fmla="*/ 2010022 w 6446206"/>
              <a:gd name="connsiteY1" fmla="*/ 44965 h 10199348"/>
              <a:gd name="connsiteX2" fmla="*/ 4267447 w 6446206"/>
              <a:gd name="connsiteY2" fmla="*/ 66296 h 10199348"/>
              <a:gd name="connsiteX3" fmla="*/ 6446206 w 6446206"/>
              <a:gd name="connsiteY3" fmla="*/ 64822 h 10199348"/>
              <a:gd name="connsiteX4" fmla="*/ 6117594 w 6446206"/>
              <a:gd name="connsiteY4" fmla="*/ 10187942 h 10199348"/>
              <a:gd name="connsiteX5" fmla="*/ 2201228 w 6446206"/>
              <a:gd name="connsiteY5" fmla="*/ 10199348 h 10199348"/>
              <a:gd name="connsiteX6" fmla="*/ 488318 w 6446206"/>
              <a:gd name="connsiteY6" fmla="*/ 4488190 h 10199348"/>
              <a:gd name="connsiteX7" fmla="*/ 9772 w 6446206"/>
              <a:gd name="connsiteY7" fmla="*/ 2498231 h 10199348"/>
              <a:gd name="connsiteX8" fmla="*/ 1345567 w 6446206"/>
              <a:gd name="connsiteY8" fmla="*/ 741292 h 10199348"/>
              <a:gd name="connsiteX0" fmla="*/ 1345567 w 6446206"/>
              <a:gd name="connsiteY0" fmla="*/ 699155 h 10157211"/>
              <a:gd name="connsiteX1" fmla="*/ 2010022 w 6446206"/>
              <a:gd name="connsiteY1" fmla="*/ 2828 h 10157211"/>
              <a:gd name="connsiteX2" fmla="*/ 4267447 w 6446206"/>
              <a:gd name="connsiteY2" fmla="*/ 24159 h 10157211"/>
              <a:gd name="connsiteX3" fmla="*/ 6446206 w 6446206"/>
              <a:gd name="connsiteY3" fmla="*/ 22685 h 10157211"/>
              <a:gd name="connsiteX4" fmla="*/ 6117594 w 6446206"/>
              <a:gd name="connsiteY4" fmla="*/ 10145805 h 10157211"/>
              <a:gd name="connsiteX5" fmla="*/ 2201228 w 6446206"/>
              <a:gd name="connsiteY5" fmla="*/ 10157211 h 10157211"/>
              <a:gd name="connsiteX6" fmla="*/ 488318 w 6446206"/>
              <a:gd name="connsiteY6" fmla="*/ 4446053 h 10157211"/>
              <a:gd name="connsiteX7" fmla="*/ 9772 w 6446206"/>
              <a:gd name="connsiteY7" fmla="*/ 2456094 h 10157211"/>
              <a:gd name="connsiteX8" fmla="*/ 1345567 w 6446206"/>
              <a:gd name="connsiteY8" fmla="*/ 699155 h 10157211"/>
              <a:gd name="connsiteX0" fmla="*/ 1345567 w 6446206"/>
              <a:gd name="connsiteY0" fmla="*/ 699155 h 10157211"/>
              <a:gd name="connsiteX1" fmla="*/ 2010022 w 6446206"/>
              <a:gd name="connsiteY1" fmla="*/ 2828 h 10157211"/>
              <a:gd name="connsiteX2" fmla="*/ 4267447 w 6446206"/>
              <a:gd name="connsiteY2" fmla="*/ 24159 h 10157211"/>
              <a:gd name="connsiteX3" fmla="*/ 6446206 w 6446206"/>
              <a:gd name="connsiteY3" fmla="*/ 22685 h 10157211"/>
              <a:gd name="connsiteX4" fmla="*/ 6117594 w 6446206"/>
              <a:gd name="connsiteY4" fmla="*/ 10145805 h 10157211"/>
              <a:gd name="connsiteX5" fmla="*/ 2201228 w 6446206"/>
              <a:gd name="connsiteY5" fmla="*/ 10157211 h 10157211"/>
              <a:gd name="connsiteX6" fmla="*/ 488318 w 6446206"/>
              <a:gd name="connsiteY6" fmla="*/ 4446053 h 10157211"/>
              <a:gd name="connsiteX7" fmla="*/ 9772 w 6446206"/>
              <a:gd name="connsiteY7" fmla="*/ 2456094 h 10157211"/>
              <a:gd name="connsiteX8" fmla="*/ 1345567 w 6446206"/>
              <a:gd name="connsiteY8" fmla="*/ 699155 h 10157211"/>
              <a:gd name="connsiteX0" fmla="*/ 1345567 w 6446206"/>
              <a:gd name="connsiteY0" fmla="*/ 699155 h 10157211"/>
              <a:gd name="connsiteX1" fmla="*/ 2010022 w 6446206"/>
              <a:gd name="connsiteY1" fmla="*/ 2828 h 10157211"/>
              <a:gd name="connsiteX2" fmla="*/ 4267447 w 6446206"/>
              <a:gd name="connsiteY2" fmla="*/ 24159 h 10157211"/>
              <a:gd name="connsiteX3" fmla="*/ 6446206 w 6446206"/>
              <a:gd name="connsiteY3" fmla="*/ 22685 h 10157211"/>
              <a:gd name="connsiteX4" fmla="*/ 6117594 w 6446206"/>
              <a:gd name="connsiteY4" fmla="*/ 10145805 h 10157211"/>
              <a:gd name="connsiteX5" fmla="*/ 2201228 w 6446206"/>
              <a:gd name="connsiteY5" fmla="*/ 10157211 h 10157211"/>
              <a:gd name="connsiteX6" fmla="*/ 488318 w 6446206"/>
              <a:gd name="connsiteY6" fmla="*/ 4446053 h 10157211"/>
              <a:gd name="connsiteX7" fmla="*/ 9772 w 6446206"/>
              <a:gd name="connsiteY7" fmla="*/ 2456094 h 10157211"/>
              <a:gd name="connsiteX8" fmla="*/ 1345567 w 6446206"/>
              <a:gd name="connsiteY8" fmla="*/ 699155 h 10157211"/>
              <a:gd name="connsiteX0" fmla="*/ 1345567 w 6446206"/>
              <a:gd name="connsiteY0" fmla="*/ 699155 h 10168836"/>
              <a:gd name="connsiteX1" fmla="*/ 2010022 w 6446206"/>
              <a:gd name="connsiteY1" fmla="*/ 2828 h 10168836"/>
              <a:gd name="connsiteX2" fmla="*/ 4267447 w 6446206"/>
              <a:gd name="connsiteY2" fmla="*/ 24159 h 10168836"/>
              <a:gd name="connsiteX3" fmla="*/ 6446206 w 6446206"/>
              <a:gd name="connsiteY3" fmla="*/ 22685 h 10168836"/>
              <a:gd name="connsiteX4" fmla="*/ 6117594 w 6446206"/>
              <a:gd name="connsiteY4" fmla="*/ 10145805 h 10168836"/>
              <a:gd name="connsiteX5" fmla="*/ 2201228 w 6446206"/>
              <a:gd name="connsiteY5" fmla="*/ 10157211 h 10168836"/>
              <a:gd name="connsiteX6" fmla="*/ 488318 w 6446206"/>
              <a:gd name="connsiteY6" fmla="*/ 4446053 h 10168836"/>
              <a:gd name="connsiteX7" fmla="*/ 9772 w 6446206"/>
              <a:gd name="connsiteY7" fmla="*/ 2456094 h 10168836"/>
              <a:gd name="connsiteX8" fmla="*/ 1345567 w 6446206"/>
              <a:gd name="connsiteY8" fmla="*/ 699155 h 10168836"/>
              <a:gd name="connsiteX0" fmla="*/ 1345567 w 6446206"/>
              <a:gd name="connsiteY0" fmla="*/ 699155 h 10159655"/>
              <a:gd name="connsiteX1" fmla="*/ 2010022 w 6446206"/>
              <a:gd name="connsiteY1" fmla="*/ 2828 h 10159655"/>
              <a:gd name="connsiteX2" fmla="*/ 4267447 w 6446206"/>
              <a:gd name="connsiteY2" fmla="*/ 24159 h 10159655"/>
              <a:gd name="connsiteX3" fmla="*/ 6446206 w 6446206"/>
              <a:gd name="connsiteY3" fmla="*/ 22685 h 10159655"/>
              <a:gd name="connsiteX4" fmla="*/ 6117594 w 6446206"/>
              <a:gd name="connsiteY4" fmla="*/ 10145805 h 10159655"/>
              <a:gd name="connsiteX5" fmla="*/ 2201228 w 6446206"/>
              <a:gd name="connsiteY5" fmla="*/ 10157211 h 10159655"/>
              <a:gd name="connsiteX6" fmla="*/ 488318 w 6446206"/>
              <a:gd name="connsiteY6" fmla="*/ 4446053 h 10159655"/>
              <a:gd name="connsiteX7" fmla="*/ 9772 w 6446206"/>
              <a:gd name="connsiteY7" fmla="*/ 2456094 h 10159655"/>
              <a:gd name="connsiteX8" fmla="*/ 1345567 w 6446206"/>
              <a:gd name="connsiteY8" fmla="*/ 699155 h 10159655"/>
              <a:gd name="connsiteX0" fmla="*/ 1345567 w 6446206"/>
              <a:gd name="connsiteY0" fmla="*/ 699155 h 10175657"/>
              <a:gd name="connsiteX1" fmla="*/ 2010022 w 6446206"/>
              <a:gd name="connsiteY1" fmla="*/ 2828 h 10175657"/>
              <a:gd name="connsiteX2" fmla="*/ 4267447 w 6446206"/>
              <a:gd name="connsiteY2" fmla="*/ 24159 h 10175657"/>
              <a:gd name="connsiteX3" fmla="*/ 6446206 w 6446206"/>
              <a:gd name="connsiteY3" fmla="*/ 22685 h 10175657"/>
              <a:gd name="connsiteX4" fmla="*/ 6338417 w 6446206"/>
              <a:gd name="connsiteY4" fmla="*/ 10167137 h 10175657"/>
              <a:gd name="connsiteX5" fmla="*/ 2201228 w 6446206"/>
              <a:gd name="connsiteY5" fmla="*/ 10157211 h 10175657"/>
              <a:gd name="connsiteX6" fmla="*/ 488318 w 6446206"/>
              <a:gd name="connsiteY6" fmla="*/ 4446053 h 10175657"/>
              <a:gd name="connsiteX7" fmla="*/ 9772 w 6446206"/>
              <a:gd name="connsiteY7" fmla="*/ 2456094 h 10175657"/>
              <a:gd name="connsiteX8" fmla="*/ 1345567 w 6446206"/>
              <a:gd name="connsiteY8" fmla="*/ 699155 h 10175657"/>
              <a:gd name="connsiteX0" fmla="*/ 1345567 w 6446206"/>
              <a:gd name="connsiteY0" fmla="*/ 699155 h 10175657"/>
              <a:gd name="connsiteX1" fmla="*/ 2010022 w 6446206"/>
              <a:gd name="connsiteY1" fmla="*/ 2828 h 10175657"/>
              <a:gd name="connsiteX2" fmla="*/ 4267447 w 6446206"/>
              <a:gd name="connsiteY2" fmla="*/ 24159 h 10175657"/>
              <a:gd name="connsiteX3" fmla="*/ 6446206 w 6446206"/>
              <a:gd name="connsiteY3" fmla="*/ 22685 h 10175657"/>
              <a:gd name="connsiteX4" fmla="*/ 6196460 w 6446206"/>
              <a:gd name="connsiteY4" fmla="*/ 10167137 h 10175657"/>
              <a:gd name="connsiteX5" fmla="*/ 2201228 w 6446206"/>
              <a:gd name="connsiteY5" fmla="*/ 10157211 h 10175657"/>
              <a:gd name="connsiteX6" fmla="*/ 488318 w 6446206"/>
              <a:gd name="connsiteY6" fmla="*/ 4446053 h 10175657"/>
              <a:gd name="connsiteX7" fmla="*/ 9772 w 6446206"/>
              <a:gd name="connsiteY7" fmla="*/ 2456094 h 10175657"/>
              <a:gd name="connsiteX8" fmla="*/ 1345567 w 6446206"/>
              <a:gd name="connsiteY8" fmla="*/ 699155 h 10175657"/>
              <a:gd name="connsiteX0" fmla="*/ 1345567 w 6446206"/>
              <a:gd name="connsiteY0" fmla="*/ 699155 h 10159655"/>
              <a:gd name="connsiteX1" fmla="*/ 2010022 w 6446206"/>
              <a:gd name="connsiteY1" fmla="*/ 2828 h 10159655"/>
              <a:gd name="connsiteX2" fmla="*/ 4267447 w 6446206"/>
              <a:gd name="connsiteY2" fmla="*/ 24159 h 10159655"/>
              <a:gd name="connsiteX3" fmla="*/ 6446206 w 6446206"/>
              <a:gd name="connsiteY3" fmla="*/ 22685 h 10159655"/>
              <a:gd name="connsiteX4" fmla="*/ 6275326 w 6446206"/>
              <a:gd name="connsiteY4" fmla="*/ 10145805 h 10159655"/>
              <a:gd name="connsiteX5" fmla="*/ 2201228 w 6446206"/>
              <a:gd name="connsiteY5" fmla="*/ 10157211 h 10159655"/>
              <a:gd name="connsiteX6" fmla="*/ 488318 w 6446206"/>
              <a:gd name="connsiteY6" fmla="*/ 4446053 h 10159655"/>
              <a:gd name="connsiteX7" fmla="*/ 9772 w 6446206"/>
              <a:gd name="connsiteY7" fmla="*/ 2456094 h 10159655"/>
              <a:gd name="connsiteX8" fmla="*/ 1345567 w 6446206"/>
              <a:gd name="connsiteY8" fmla="*/ 699155 h 10159655"/>
              <a:gd name="connsiteX0" fmla="*/ 1345567 w 6446206"/>
              <a:gd name="connsiteY0" fmla="*/ 699155 h 10159655"/>
              <a:gd name="connsiteX1" fmla="*/ 2010022 w 6446206"/>
              <a:gd name="connsiteY1" fmla="*/ 2828 h 10159655"/>
              <a:gd name="connsiteX2" fmla="*/ 4267447 w 6446206"/>
              <a:gd name="connsiteY2" fmla="*/ 24159 h 10159655"/>
              <a:gd name="connsiteX3" fmla="*/ 6446206 w 6446206"/>
              <a:gd name="connsiteY3" fmla="*/ 22685 h 10159655"/>
              <a:gd name="connsiteX4" fmla="*/ 6275326 w 6446206"/>
              <a:gd name="connsiteY4" fmla="*/ 10145805 h 10159655"/>
              <a:gd name="connsiteX5" fmla="*/ 2201228 w 6446206"/>
              <a:gd name="connsiteY5" fmla="*/ 10157211 h 10159655"/>
              <a:gd name="connsiteX6" fmla="*/ 488318 w 6446206"/>
              <a:gd name="connsiteY6" fmla="*/ 4446053 h 10159655"/>
              <a:gd name="connsiteX7" fmla="*/ 9772 w 6446206"/>
              <a:gd name="connsiteY7" fmla="*/ 2456094 h 10159655"/>
              <a:gd name="connsiteX8" fmla="*/ 1345567 w 6446206"/>
              <a:gd name="connsiteY8" fmla="*/ 699155 h 10159655"/>
              <a:gd name="connsiteX0" fmla="*/ 1345567 w 6452832"/>
              <a:gd name="connsiteY0" fmla="*/ 699155 h 10157211"/>
              <a:gd name="connsiteX1" fmla="*/ 2010022 w 6452832"/>
              <a:gd name="connsiteY1" fmla="*/ 2828 h 10157211"/>
              <a:gd name="connsiteX2" fmla="*/ 4267447 w 6452832"/>
              <a:gd name="connsiteY2" fmla="*/ 24159 h 10157211"/>
              <a:gd name="connsiteX3" fmla="*/ 6446206 w 6452832"/>
              <a:gd name="connsiteY3" fmla="*/ 22685 h 10157211"/>
              <a:gd name="connsiteX4" fmla="*/ 6382664 w 6452832"/>
              <a:gd name="connsiteY4" fmla="*/ 10124670 h 10157211"/>
              <a:gd name="connsiteX5" fmla="*/ 2201228 w 6452832"/>
              <a:gd name="connsiteY5" fmla="*/ 10157211 h 10157211"/>
              <a:gd name="connsiteX6" fmla="*/ 488318 w 6452832"/>
              <a:gd name="connsiteY6" fmla="*/ 4446053 h 10157211"/>
              <a:gd name="connsiteX7" fmla="*/ 9772 w 6452832"/>
              <a:gd name="connsiteY7" fmla="*/ 2456094 h 10157211"/>
              <a:gd name="connsiteX8" fmla="*/ 1345567 w 6452832"/>
              <a:gd name="connsiteY8" fmla="*/ 699155 h 10157211"/>
              <a:gd name="connsiteX0" fmla="*/ 1345567 w 6526181"/>
              <a:gd name="connsiteY0" fmla="*/ 699155 h 10157211"/>
              <a:gd name="connsiteX1" fmla="*/ 2010022 w 6526181"/>
              <a:gd name="connsiteY1" fmla="*/ 2828 h 10157211"/>
              <a:gd name="connsiteX2" fmla="*/ 4267447 w 6526181"/>
              <a:gd name="connsiteY2" fmla="*/ 24159 h 10157211"/>
              <a:gd name="connsiteX3" fmla="*/ 6446206 w 6526181"/>
              <a:gd name="connsiteY3" fmla="*/ 22685 h 10157211"/>
              <a:gd name="connsiteX4" fmla="*/ 6472113 w 6526181"/>
              <a:gd name="connsiteY4" fmla="*/ 10103533 h 10157211"/>
              <a:gd name="connsiteX5" fmla="*/ 2201228 w 6526181"/>
              <a:gd name="connsiteY5" fmla="*/ 10157211 h 10157211"/>
              <a:gd name="connsiteX6" fmla="*/ 488318 w 6526181"/>
              <a:gd name="connsiteY6" fmla="*/ 4446053 h 10157211"/>
              <a:gd name="connsiteX7" fmla="*/ 9772 w 6526181"/>
              <a:gd name="connsiteY7" fmla="*/ 2456094 h 10157211"/>
              <a:gd name="connsiteX8" fmla="*/ 1345567 w 6526181"/>
              <a:gd name="connsiteY8" fmla="*/ 699155 h 10157211"/>
              <a:gd name="connsiteX0" fmla="*/ 1345567 w 6497905"/>
              <a:gd name="connsiteY0" fmla="*/ 699155 h 10157211"/>
              <a:gd name="connsiteX1" fmla="*/ 2010022 w 6497905"/>
              <a:gd name="connsiteY1" fmla="*/ 2828 h 10157211"/>
              <a:gd name="connsiteX2" fmla="*/ 4267447 w 6497905"/>
              <a:gd name="connsiteY2" fmla="*/ 24159 h 10157211"/>
              <a:gd name="connsiteX3" fmla="*/ 6446206 w 6497905"/>
              <a:gd name="connsiteY3" fmla="*/ 22685 h 10157211"/>
              <a:gd name="connsiteX4" fmla="*/ 6472113 w 6497905"/>
              <a:gd name="connsiteY4" fmla="*/ 10103533 h 10157211"/>
              <a:gd name="connsiteX5" fmla="*/ 2201228 w 6497905"/>
              <a:gd name="connsiteY5" fmla="*/ 10157211 h 10157211"/>
              <a:gd name="connsiteX6" fmla="*/ 488318 w 6497905"/>
              <a:gd name="connsiteY6" fmla="*/ 4446053 h 10157211"/>
              <a:gd name="connsiteX7" fmla="*/ 9772 w 6497905"/>
              <a:gd name="connsiteY7" fmla="*/ 2456094 h 10157211"/>
              <a:gd name="connsiteX8" fmla="*/ 1345567 w 6497905"/>
              <a:gd name="connsiteY8" fmla="*/ 699155 h 10157211"/>
              <a:gd name="connsiteX0" fmla="*/ 1345567 w 6499689"/>
              <a:gd name="connsiteY0" fmla="*/ 699155 h 10157211"/>
              <a:gd name="connsiteX1" fmla="*/ 2010022 w 6499689"/>
              <a:gd name="connsiteY1" fmla="*/ 2828 h 10157211"/>
              <a:gd name="connsiteX2" fmla="*/ 4267447 w 6499689"/>
              <a:gd name="connsiteY2" fmla="*/ 24159 h 10157211"/>
              <a:gd name="connsiteX3" fmla="*/ 6464097 w 6499689"/>
              <a:gd name="connsiteY3" fmla="*/ 22686 h 10157211"/>
              <a:gd name="connsiteX4" fmla="*/ 6472113 w 6499689"/>
              <a:gd name="connsiteY4" fmla="*/ 10103533 h 10157211"/>
              <a:gd name="connsiteX5" fmla="*/ 2201228 w 6499689"/>
              <a:gd name="connsiteY5" fmla="*/ 10157211 h 10157211"/>
              <a:gd name="connsiteX6" fmla="*/ 488318 w 6499689"/>
              <a:gd name="connsiteY6" fmla="*/ 4446053 h 10157211"/>
              <a:gd name="connsiteX7" fmla="*/ 9772 w 6499689"/>
              <a:gd name="connsiteY7" fmla="*/ 2456094 h 10157211"/>
              <a:gd name="connsiteX8" fmla="*/ 1345567 w 6499689"/>
              <a:gd name="connsiteY8" fmla="*/ 699155 h 10157211"/>
              <a:gd name="connsiteX0" fmla="*/ 1345567 w 6512032"/>
              <a:gd name="connsiteY0" fmla="*/ 699155 h 10157211"/>
              <a:gd name="connsiteX1" fmla="*/ 2010022 w 6512032"/>
              <a:gd name="connsiteY1" fmla="*/ 2828 h 10157211"/>
              <a:gd name="connsiteX2" fmla="*/ 4267447 w 6512032"/>
              <a:gd name="connsiteY2" fmla="*/ 24159 h 10157211"/>
              <a:gd name="connsiteX3" fmla="*/ 6464097 w 6512032"/>
              <a:gd name="connsiteY3" fmla="*/ 22686 h 10157211"/>
              <a:gd name="connsiteX4" fmla="*/ 6472113 w 6512032"/>
              <a:gd name="connsiteY4" fmla="*/ 10103533 h 10157211"/>
              <a:gd name="connsiteX5" fmla="*/ 2201228 w 6512032"/>
              <a:gd name="connsiteY5" fmla="*/ 10157211 h 10157211"/>
              <a:gd name="connsiteX6" fmla="*/ 488318 w 6512032"/>
              <a:gd name="connsiteY6" fmla="*/ 4446053 h 10157211"/>
              <a:gd name="connsiteX7" fmla="*/ 9772 w 6512032"/>
              <a:gd name="connsiteY7" fmla="*/ 2456094 h 10157211"/>
              <a:gd name="connsiteX8" fmla="*/ 1345567 w 6512032"/>
              <a:gd name="connsiteY8" fmla="*/ 699155 h 10157211"/>
              <a:gd name="connsiteX0" fmla="*/ 1600681 w 6767146"/>
              <a:gd name="connsiteY0" fmla="*/ 699155 h 10157211"/>
              <a:gd name="connsiteX1" fmla="*/ 2265136 w 6767146"/>
              <a:gd name="connsiteY1" fmla="*/ 2828 h 10157211"/>
              <a:gd name="connsiteX2" fmla="*/ 4522561 w 6767146"/>
              <a:gd name="connsiteY2" fmla="*/ 24159 h 10157211"/>
              <a:gd name="connsiteX3" fmla="*/ 6719211 w 6767146"/>
              <a:gd name="connsiteY3" fmla="*/ 22686 h 10157211"/>
              <a:gd name="connsiteX4" fmla="*/ 6727227 w 6767146"/>
              <a:gd name="connsiteY4" fmla="*/ 10103533 h 10157211"/>
              <a:gd name="connsiteX5" fmla="*/ 2456342 w 6767146"/>
              <a:gd name="connsiteY5" fmla="*/ 10157211 h 10157211"/>
              <a:gd name="connsiteX6" fmla="*/ 743432 w 6767146"/>
              <a:gd name="connsiteY6" fmla="*/ 4446053 h 10157211"/>
              <a:gd name="connsiteX7" fmla="*/ 4671 w 6767146"/>
              <a:gd name="connsiteY7" fmla="*/ 2234940 h 10157211"/>
              <a:gd name="connsiteX8" fmla="*/ 1600681 w 6767146"/>
              <a:gd name="connsiteY8" fmla="*/ 699155 h 10157211"/>
              <a:gd name="connsiteX0" fmla="*/ 1600681 w 6767146"/>
              <a:gd name="connsiteY0" fmla="*/ 699155 h 10157211"/>
              <a:gd name="connsiteX1" fmla="*/ 2265136 w 6767146"/>
              <a:gd name="connsiteY1" fmla="*/ 2828 h 10157211"/>
              <a:gd name="connsiteX2" fmla="*/ 4522561 w 6767146"/>
              <a:gd name="connsiteY2" fmla="*/ 24159 h 10157211"/>
              <a:gd name="connsiteX3" fmla="*/ 6719211 w 6767146"/>
              <a:gd name="connsiteY3" fmla="*/ 22686 h 10157211"/>
              <a:gd name="connsiteX4" fmla="*/ 6727227 w 6767146"/>
              <a:gd name="connsiteY4" fmla="*/ 10103533 h 10157211"/>
              <a:gd name="connsiteX5" fmla="*/ 2456342 w 6767146"/>
              <a:gd name="connsiteY5" fmla="*/ 10157211 h 10157211"/>
              <a:gd name="connsiteX6" fmla="*/ 743432 w 6767146"/>
              <a:gd name="connsiteY6" fmla="*/ 4446053 h 10157211"/>
              <a:gd name="connsiteX7" fmla="*/ 4671 w 6767146"/>
              <a:gd name="connsiteY7" fmla="*/ 2234940 h 10157211"/>
              <a:gd name="connsiteX8" fmla="*/ 1600681 w 6767146"/>
              <a:gd name="connsiteY8" fmla="*/ 699155 h 10157211"/>
              <a:gd name="connsiteX0" fmla="*/ 1661461 w 6827926"/>
              <a:gd name="connsiteY0" fmla="*/ 699155 h 10157211"/>
              <a:gd name="connsiteX1" fmla="*/ 2325916 w 6827926"/>
              <a:gd name="connsiteY1" fmla="*/ 2828 h 10157211"/>
              <a:gd name="connsiteX2" fmla="*/ 4583341 w 6827926"/>
              <a:gd name="connsiteY2" fmla="*/ 24159 h 10157211"/>
              <a:gd name="connsiteX3" fmla="*/ 6779991 w 6827926"/>
              <a:gd name="connsiteY3" fmla="*/ 22686 h 10157211"/>
              <a:gd name="connsiteX4" fmla="*/ 6788007 w 6827926"/>
              <a:gd name="connsiteY4" fmla="*/ 10103533 h 10157211"/>
              <a:gd name="connsiteX5" fmla="*/ 2517122 w 6827926"/>
              <a:gd name="connsiteY5" fmla="*/ 10157211 h 10157211"/>
              <a:gd name="connsiteX6" fmla="*/ 804212 w 6827926"/>
              <a:gd name="connsiteY6" fmla="*/ 4446053 h 10157211"/>
              <a:gd name="connsiteX7" fmla="*/ 65451 w 6827926"/>
              <a:gd name="connsiteY7" fmla="*/ 2234940 h 10157211"/>
              <a:gd name="connsiteX8" fmla="*/ 1661461 w 6827926"/>
              <a:gd name="connsiteY8" fmla="*/ 699155 h 10157211"/>
              <a:gd name="connsiteX0" fmla="*/ 1906844 w 7073309"/>
              <a:gd name="connsiteY0" fmla="*/ 699155 h 10157211"/>
              <a:gd name="connsiteX1" fmla="*/ 2571299 w 7073309"/>
              <a:gd name="connsiteY1" fmla="*/ 2828 h 10157211"/>
              <a:gd name="connsiteX2" fmla="*/ 4828724 w 7073309"/>
              <a:gd name="connsiteY2" fmla="*/ 24159 h 10157211"/>
              <a:gd name="connsiteX3" fmla="*/ 7025374 w 7073309"/>
              <a:gd name="connsiteY3" fmla="*/ 22686 h 10157211"/>
              <a:gd name="connsiteX4" fmla="*/ 7033390 w 7073309"/>
              <a:gd name="connsiteY4" fmla="*/ 10103533 h 10157211"/>
              <a:gd name="connsiteX5" fmla="*/ 2762505 w 7073309"/>
              <a:gd name="connsiteY5" fmla="*/ 10157211 h 10157211"/>
              <a:gd name="connsiteX6" fmla="*/ 1049595 w 7073309"/>
              <a:gd name="connsiteY6" fmla="*/ 4446053 h 10157211"/>
              <a:gd name="connsiteX7" fmla="*/ 50619 w 7073309"/>
              <a:gd name="connsiteY7" fmla="*/ 2013786 h 10157211"/>
              <a:gd name="connsiteX8" fmla="*/ 1906844 w 7073309"/>
              <a:gd name="connsiteY8" fmla="*/ 699155 h 10157211"/>
              <a:gd name="connsiteX0" fmla="*/ 1906844 w 7073309"/>
              <a:gd name="connsiteY0" fmla="*/ 699155 h 10157211"/>
              <a:gd name="connsiteX1" fmla="*/ 2571299 w 7073309"/>
              <a:gd name="connsiteY1" fmla="*/ 2828 h 10157211"/>
              <a:gd name="connsiteX2" fmla="*/ 4828724 w 7073309"/>
              <a:gd name="connsiteY2" fmla="*/ 24159 h 10157211"/>
              <a:gd name="connsiteX3" fmla="*/ 7025374 w 7073309"/>
              <a:gd name="connsiteY3" fmla="*/ 22686 h 10157211"/>
              <a:gd name="connsiteX4" fmla="*/ 7033390 w 7073309"/>
              <a:gd name="connsiteY4" fmla="*/ 10103533 h 10157211"/>
              <a:gd name="connsiteX5" fmla="*/ 2762505 w 7073309"/>
              <a:gd name="connsiteY5" fmla="*/ 10157211 h 10157211"/>
              <a:gd name="connsiteX6" fmla="*/ 1049596 w 7073309"/>
              <a:gd name="connsiteY6" fmla="*/ 4446052 h 10157211"/>
              <a:gd name="connsiteX7" fmla="*/ 50619 w 7073309"/>
              <a:gd name="connsiteY7" fmla="*/ 2013786 h 10157211"/>
              <a:gd name="connsiteX8" fmla="*/ 1906844 w 7073309"/>
              <a:gd name="connsiteY8" fmla="*/ 699155 h 10157211"/>
              <a:gd name="connsiteX0" fmla="*/ 1923249 w 7089714"/>
              <a:gd name="connsiteY0" fmla="*/ 699155 h 10157211"/>
              <a:gd name="connsiteX1" fmla="*/ 2587704 w 7089714"/>
              <a:gd name="connsiteY1" fmla="*/ 2828 h 10157211"/>
              <a:gd name="connsiteX2" fmla="*/ 4845129 w 7089714"/>
              <a:gd name="connsiteY2" fmla="*/ 24159 h 10157211"/>
              <a:gd name="connsiteX3" fmla="*/ 7041779 w 7089714"/>
              <a:gd name="connsiteY3" fmla="*/ 22686 h 10157211"/>
              <a:gd name="connsiteX4" fmla="*/ 7049795 w 7089714"/>
              <a:gd name="connsiteY4" fmla="*/ 10103533 h 10157211"/>
              <a:gd name="connsiteX5" fmla="*/ 2778910 w 7089714"/>
              <a:gd name="connsiteY5" fmla="*/ 10157211 h 10157211"/>
              <a:gd name="connsiteX6" fmla="*/ 1066001 w 7089714"/>
              <a:gd name="connsiteY6" fmla="*/ 4446052 h 10157211"/>
              <a:gd name="connsiteX7" fmla="*/ 67024 w 7089714"/>
              <a:gd name="connsiteY7" fmla="*/ 2013786 h 10157211"/>
              <a:gd name="connsiteX8" fmla="*/ 1923249 w 7089714"/>
              <a:gd name="connsiteY8" fmla="*/ 699155 h 10157211"/>
              <a:gd name="connsiteX0" fmla="*/ 1926368 w 7092833"/>
              <a:gd name="connsiteY0" fmla="*/ 699155 h 10157211"/>
              <a:gd name="connsiteX1" fmla="*/ 2590823 w 7092833"/>
              <a:gd name="connsiteY1" fmla="*/ 2828 h 10157211"/>
              <a:gd name="connsiteX2" fmla="*/ 4848248 w 7092833"/>
              <a:gd name="connsiteY2" fmla="*/ 24159 h 10157211"/>
              <a:gd name="connsiteX3" fmla="*/ 7044898 w 7092833"/>
              <a:gd name="connsiteY3" fmla="*/ 22686 h 10157211"/>
              <a:gd name="connsiteX4" fmla="*/ 7052914 w 7092833"/>
              <a:gd name="connsiteY4" fmla="*/ 10103533 h 10157211"/>
              <a:gd name="connsiteX5" fmla="*/ 2782029 w 7092833"/>
              <a:gd name="connsiteY5" fmla="*/ 10157211 h 10157211"/>
              <a:gd name="connsiteX6" fmla="*/ 1029087 w 7092833"/>
              <a:gd name="connsiteY6" fmla="*/ 4600861 h 10157211"/>
              <a:gd name="connsiteX7" fmla="*/ 70143 w 7092833"/>
              <a:gd name="connsiteY7" fmla="*/ 2013786 h 10157211"/>
              <a:gd name="connsiteX8" fmla="*/ 1926368 w 7092833"/>
              <a:gd name="connsiteY8" fmla="*/ 699155 h 10157211"/>
              <a:gd name="connsiteX0" fmla="*/ 1898341 w 7064806"/>
              <a:gd name="connsiteY0" fmla="*/ 699155 h 10157211"/>
              <a:gd name="connsiteX1" fmla="*/ 2562796 w 7064806"/>
              <a:gd name="connsiteY1" fmla="*/ 2828 h 10157211"/>
              <a:gd name="connsiteX2" fmla="*/ 4820221 w 7064806"/>
              <a:gd name="connsiteY2" fmla="*/ 24159 h 10157211"/>
              <a:gd name="connsiteX3" fmla="*/ 7016871 w 7064806"/>
              <a:gd name="connsiteY3" fmla="*/ 22686 h 10157211"/>
              <a:gd name="connsiteX4" fmla="*/ 7024887 w 7064806"/>
              <a:gd name="connsiteY4" fmla="*/ 10103533 h 10157211"/>
              <a:gd name="connsiteX5" fmla="*/ 2754002 w 7064806"/>
              <a:gd name="connsiteY5" fmla="*/ 10157211 h 10157211"/>
              <a:gd name="connsiteX6" fmla="*/ 1001060 w 7064806"/>
              <a:gd name="connsiteY6" fmla="*/ 4600861 h 10157211"/>
              <a:gd name="connsiteX7" fmla="*/ 42116 w 7064806"/>
              <a:gd name="connsiteY7" fmla="*/ 2013786 h 10157211"/>
              <a:gd name="connsiteX8" fmla="*/ 1898341 w 7064806"/>
              <a:gd name="connsiteY8" fmla="*/ 699155 h 10157211"/>
              <a:gd name="connsiteX0" fmla="*/ 1898341 w 7064806"/>
              <a:gd name="connsiteY0" fmla="*/ 699155 h 10157211"/>
              <a:gd name="connsiteX1" fmla="*/ 2562796 w 7064806"/>
              <a:gd name="connsiteY1" fmla="*/ 2828 h 10157211"/>
              <a:gd name="connsiteX2" fmla="*/ 4820221 w 7064806"/>
              <a:gd name="connsiteY2" fmla="*/ 24159 h 10157211"/>
              <a:gd name="connsiteX3" fmla="*/ 7016871 w 7064806"/>
              <a:gd name="connsiteY3" fmla="*/ 22686 h 10157211"/>
              <a:gd name="connsiteX4" fmla="*/ 7024887 w 7064806"/>
              <a:gd name="connsiteY4" fmla="*/ 10103533 h 10157211"/>
              <a:gd name="connsiteX5" fmla="*/ 2754002 w 7064806"/>
              <a:gd name="connsiteY5" fmla="*/ 10157211 h 10157211"/>
              <a:gd name="connsiteX6" fmla="*/ 1001060 w 7064806"/>
              <a:gd name="connsiteY6" fmla="*/ 4600861 h 10157211"/>
              <a:gd name="connsiteX7" fmla="*/ 42116 w 7064806"/>
              <a:gd name="connsiteY7" fmla="*/ 2013786 h 10157211"/>
              <a:gd name="connsiteX8" fmla="*/ 1898341 w 7064806"/>
              <a:gd name="connsiteY8" fmla="*/ 699155 h 10157211"/>
              <a:gd name="connsiteX0" fmla="*/ 1898341 w 7064806"/>
              <a:gd name="connsiteY0" fmla="*/ 699155 h 10106338"/>
              <a:gd name="connsiteX1" fmla="*/ 2562796 w 7064806"/>
              <a:gd name="connsiteY1" fmla="*/ 2828 h 10106338"/>
              <a:gd name="connsiteX2" fmla="*/ 4820221 w 7064806"/>
              <a:gd name="connsiteY2" fmla="*/ 24159 h 10106338"/>
              <a:gd name="connsiteX3" fmla="*/ 7016871 w 7064806"/>
              <a:gd name="connsiteY3" fmla="*/ 22686 h 10106338"/>
              <a:gd name="connsiteX4" fmla="*/ 7024887 w 7064806"/>
              <a:gd name="connsiteY4" fmla="*/ 10103533 h 10106338"/>
              <a:gd name="connsiteX5" fmla="*/ 3054249 w 7064806"/>
              <a:gd name="connsiteY5" fmla="*/ 9980288 h 10106338"/>
              <a:gd name="connsiteX6" fmla="*/ 1001060 w 7064806"/>
              <a:gd name="connsiteY6" fmla="*/ 4600861 h 10106338"/>
              <a:gd name="connsiteX7" fmla="*/ 42116 w 7064806"/>
              <a:gd name="connsiteY7" fmla="*/ 2013786 h 10106338"/>
              <a:gd name="connsiteX8" fmla="*/ 1898341 w 7064806"/>
              <a:gd name="connsiteY8" fmla="*/ 699155 h 10106338"/>
              <a:gd name="connsiteX0" fmla="*/ 1898341 w 7064806"/>
              <a:gd name="connsiteY0" fmla="*/ 699155 h 10106745"/>
              <a:gd name="connsiteX1" fmla="*/ 2562796 w 7064806"/>
              <a:gd name="connsiteY1" fmla="*/ 2828 h 10106745"/>
              <a:gd name="connsiteX2" fmla="*/ 4820221 w 7064806"/>
              <a:gd name="connsiteY2" fmla="*/ 24159 h 10106745"/>
              <a:gd name="connsiteX3" fmla="*/ 7016871 w 7064806"/>
              <a:gd name="connsiteY3" fmla="*/ 22686 h 10106745"/>
              <a:gd name="connsiteX4" fmla="*/ 7024887 w 7064806"/>
              <a:gd name="connsiteY4" fmla="*/ 10103533 h 10106745"/>
              <a:gd name="connsiteX5" fmla="*/ 3054249 w 7064806"/>
              <a:gd name="connsiteY5" fmla="*/ 9980288 h 10106745"/>
              <a:gd name="connsiteX6" fmla="*/ 1001060 w 7064806"/>
              <a:gd name="connsiteY6" fmla="*/ 4600861 h 10106745"/>
              <a:gd name="connsiteX7" fmla="*/ 42116 w 7064806"/>
              <a:gd name="connsiteY7" fmla="*/ 2013786 h 10106745"/>
              <a:gd name="connsiteX8" fmla="*/ 1898341 w 7064806"/>
              <a:gd name="connsiteY8" fmla="*/ 699155 h 1010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64806" h="10106745">
                <a:moveTo>
                  <a:pt x="1898341" y="699155"/>
                </a:moveTo>
                <a:cubicBezTo>
                  <a:pt x="2243622" y="293833"/>
                  <a:pt x="2404429" y="-34002"/>
                  <a:pt x="2562796" y="2828"/>
                </a:cubicBezTo>
                <a:lnTo>
                  <a:pt x="4820221" y="24159"/>
                </a:lnTo>
                <a:cubicBezTo>
                  <a:pt x="7015734" y="53634"/>
                  <a:pt x="4922575" y="21032"/>
                  <a:pt x="7016871" y="22686"/>
                </a:cubicBezTo>
                <a:cubicBezTo>
                  <a:pt x="7006306" y="3716506"/>
                  <a:pt x="7123862" y="12240"/>
                  <a:pt x="7024887" y="10103533"/>
                </a:cubicBezTo>
                <a:cubicBezTo>
                  <a:pt x="7060144" y="10128671"/>
                  <a:pt x="6921815" y="9998600"/>
                  <a:pt x="3054249" y="9980288"/>
                </a:cubicBezTo>
                <a:cubicBezTo>
                  <a:pt x="2656580" y="8678341"/>
                  <a:pt x="2256371" y="7916601"/>
                  <a:pt x="1001060" y="4600861"/>
                </a:cubicBezTo>
                <a:cubicBezTo>
                  <a:pt x="925574" y="4761954"/>
                  <a:pt x="-232835" y="1810343"/>
                  <a:pt x="42116" y="2013786"/>
                </a:cubicBezTo>
                <a:cubicBezTo>
                  <a:pt x="2349211" y="-676576"/>
                  <a:pt x="555316" y="2498214"/>
                  <a:pt x="1898341" y="699155"/>
                </a:cubicBezTo>
                <a:close/>
              </a:path>
            </a:pathLst>
          </a:custGeom>
          <a:blipFill dpi="0" rotWithShape="1">
            <a:blip r:embed="rId3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9307" r="-10398" b="-3"/>
            </a:stretch>
          </a:blipFill>
          <a:ln>
            <a:noFill/>
          </a:ln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150" name="Picture 6" descr="Lucas 21, 1-4: Les aseguro que esta pobre viuda ha dado más que nadie. –  Boosco.or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40"/>
          <a:stretch/>
        </p:blipFill>
        <p:spPr bwMode="auto">
          <a:xfrm>
            <a:off x="561120" y="319809"/>
            <a:ext cx="5134286" cy="2983180"/>
          </a:xfrm>
          <a:prstGeom prst="rect">
            <a:avLst/>
          </a:prstGeom>
          <a:noFill/>
          <a:effectLst>
            <a:softEdge rad="482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upo 16"/>
          <p:cNvGrpSpPr/>
          <p:nvPr/>
        </p:nvGrpSpPr>
        <p:grpSpPr>
          <a:xfrm>
            <a:off x="816554" y="384704"/>
            <a:ext cx="11942561" cy="6404047"/>
            <a:chOff x="273786" y="443667"/>
            <a:chExt cx="12152200" cy="6312857"/>
          </a:xfrm>
        </p:grpSpPr>
        <p:grpSp>
          <p:nvGrpSpPr>
            <p:cNvPr id="18" name="Grupo 17"/>
            <p:cNvGrpSpPr/>
            <p:nvPr/>
          </p:nvGrpSpPr>
          <p:grpSpPr>
            <a:xfrm>
              <a:off x="273786" y="443667"/>
              <a:ext cx="12096749" cy="6312857"/>
              <a:chOff x="273786" y="314704"/>
              <a:chExt cx="12096749" cy="6604784"/>
            </a:xfrm>
          </p:grpSpPr>
          <p:grpSp>
            <p:nvGrpSpPr>
              <p:cNvPr id="20" name="Grupo 19"/>
              <p:cNvGrpSpPr/>
              <p:nvPr/>
            </p:nvGrpSpPr>
            <p:grpSpPr>
              <a:xfrm>
                <a:off x="2283984" y="314704"/>
                <a:ext cx="8948737" cy="6604784"/>
                <a:chOff x="1426733" y="500442"/>
                <a:chExt cx="8948737" cy="6604784"/>
              </a:xfrm>
            </p:grpSpPr>
            <p:grpSp>
              <p:nvGrpSpPr>
                <p:cNvPr id="25" name="Grupo 24"/>
                <p:cNvGrpSpPr/>
                <p:nvPr/>
              </p:nvGrpSpPr>
              <p:grpSpPr>
                <a:xfrm>
                  <a:off x="1426733" y="500442"/>
                  <a:ext cx="8948737" cy="6604784"/>
                  <a:chOff x="1412445" y="463930"/>
                  <a:chExt cx="8948737" cy="6604784"/>
                </a:xfrm>
              </p:grpSpPr>
              <p:pic>
                <p:nvPicPr>
                  <p:cNvPr id="28" name="Imagen 27"/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662"/>
                  <a:stretch/>
                </p:blipFill>
                <p:spPr>
                  <a:xfrm>
                    <a:off x="1412445" y="530409"/>
                    <a:ext cx="8948737" cy="6538305"/>
                  </a:xfrm>
                  <a:prstGeom prst="rect">
                    <a:avLst/>
                  </a:prstGeom>
                </p:spPr>
              </p:pic>
              <p:cxnSp>
                <p:nvCxnSpPr>
                  <p:cNvPr id="29" name="Conector recto 28"/>
                  <p:cNvCxnSpPr/>
                  <p:nvPr/>
                </p:nvCxnSpPr>
                <p:spPr>
                  <a:xfrm flipH="1">
                    <a:off x="5152872" y="463930"/>
                    <a:ext cx="1659592" cy="1437321"/>
                  </a:xfrm>
                  <a:prstGeom prst="line">
                    <a:avLst/>
                  </a:prstGeom>
                  <a:ln w="409575">
                    <a:solidFill>
                      <a:schemeClr val="bg1"/>
                    </a:solidFill>
                  </a:ln>
                </p:spPr>
                <p:style>
                  <a:lnRef idx="3">
                    <a:schemeClr val="accent6"/>
                  </a:lnRef>
                  <a:fillRef idx="0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6" name="Conector recto 25"/>
                <p:cNvCxnSpPr/>
                <p:nvPr/>
              </p:nvCxnSpPr>
              <p:spPr>
                <a:xfrm>
                  <a:off x="5078827" y="1961000"/>
                  <a:ext cx="2153876" cy="4935674"/>
                </a:xfrm>
                <a:prstGeom prst="line">
                  <a:avLst/>
                </a:prstGeom>
                <a:ln w="3460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" name="Conector recto 22"/>
              <p:cNvCxnSpPr/>
              <p:nvPr/>
            </p:nvCxnSpPr>
            <p:spPr>
              <a:xfrm>
                <a:off x="273786" y="6751951"/>
                <a:ext cx="12096749" cy="18433"/>
              </a:xfrm>
              <a:prstGeom prst="line">
                <a:avLst/>
              </a:prstGeom>
              <a:ln w="231775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Conector recto 18"/>
            <p:cNvCxnSpPr/>
            <p:nvPr/>
          </p:nvCxnSpPr>
          <p:spPr>
            <a:xfrm flipV="1">
              <a:off x="8501063" y="6498463"/>
              <a:ext cx="3924923" cy="5481"/>
            </a:xfrm>
            <a:prstGeom prst="line">
              <a:avLst/>
            </a:prstGeom>
            <a:ln w="206375">
              <a:solidFill>
                <a:schemeClr val="bg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4575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upo 52"/>
          <p:cNvGrpSpPr/>
          <p:nvPr/>
        </p:nvGrpSpPr>
        <p:grpSpPr>
          <a:xfrm>
            <a:off x="219074" y="0"/>
            <a:ext cx="11972926" cy="6415087"/>
            <a:chOff x="242888" y="434353"/>
            <a:chExt cx="12183098" cy="6323739"/>
          </a:xfrm>
        </p:grpSpPr>
        <p:grpSp>
          <p:nvGrpSpPr>
            <p:cNvPr id="49" name="Grupo 48"/>
            <p:cNvGrpSpPr/>
            <p:nvPr/>
          </p:nvGrpSpPr>
          <p:grpSpPr>
            <a:xfrm>
              <a:off x="242888" y="434353"/>
              <a:ext cx="12096749" cy="6323739"/>
              <a:chOff x="242888" y="304959"/>
              <a:chExt cx="12096749" cy="6616170"/>
            </a:xfrm>
          </p:grpSpPr>
          <p:grpSp>
            <p:nvGrpSpPr>
              <p:cNvPr id="27" name="Grupo 26"/>
              <p:cNvGrpSpPr/>
              <p:nvPr/>
            </p:nvGrpSpPr>
            <p:grpSpPr>
              <a:xfrm>
                <a:off x="2875753" y="304959"/>
                <a:ext cx="8948737" cy="6553041"/>
                <a:chOff x="2018502" y="490697"/>
                <a:chExt cx="8948737" cy="6553041"/>
              </a:xfrm>
            </p:grpSpPr>
            <p:grpSp>
              <p:nvGrpSpPr>
                <p:cNvPr id="22" name="Grupo 21"/>
                <p:cNvGrpSpPr/>
                <p:nvPr/>
              </p:nvGrpSpPr>
              <p:grpSpPr>
                <a:xfrm>
                  <a:off x="2018502" y="490697"/>
                  <a:ext cx="8948737" cy="6553041"/>
                  <a:chOff x="2004214" y="454185"/>
                  <a:chExt cx="8948737" cy="6553041"/>
                </a:xfrm>
              </p:grpSpPr>
              <p:pic>
                <p:nvPicPr>
                  <p:cNvPr id="15" name="Imagen 14"/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662"/>
                  <a:stretch/>
                </p:blipFill>
                <p:spPr>
                  <a:xfrm>
                    <a:off x="2004214" y="468921"/>
                    <a:ext cx="8948737" cy="6538305"/>
                  </a:xfrm>
                  <a:prstGeom prst="rect">
                    <a:avLst/>
                  </a:prstGeom>
                </p:spPr>
              </p:pic>
              <p:cxnSp>
                <p:nvCxnSpPr>
                  <p:cNvPr id="21" name="Conector recto 20"/>
                  <p:cNvCxnSpPr/>
                  <p:nvPr/>
                </p:nvCxnSpPr>
                <p:spPr>
                  <a:xfrm flipH="1">
                    <a:off x="5672136" y="454185"/>
                    <a:ext cx="1659592" cy="1437321"/>
                  </a:xfrm>
                  <a:prstGeom prst="line">
                    <a:avLst/>
                  </a:prstGeom>
                  <a:ln w="409575">
                    <a:solidFill>
                      <a:schemeClr val="bg1"/>
                    </a:solidFill>
                  </a:ln>
                </p:spPr>
                <p:style>
                  <a:lnRef idx="3">
                    <a:schemeClr val="accent6"/>
                  </a:lnRef>
                  <a:fillRef idx="0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4" name="Conector recto 23"/>
                <p:cNvCxnSpPr/>
                <p:nvPr/>
              </p:nvCxnSpPr>
              <p:spPr>
                <a:xfrm>
                  <a:off x="5661339" y="1905290"/>
                  <a:ext cx="2153876" cy="4935674"/>
                </a:xfrm>
                <a:prstGeom prst="line">
                  <a:avLst/>
                </a:prstGeom>
                <a:ln w="3460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5" name="Conector recto 44"/>
              <p:cNvCxnSpPr/>
              <p:nvPr/>
            </p:nvCxnSpPr>
            <p:spPr>
              <a:xfrm>
                <a:off x="242888" y="6902696"/>
                <a:ext cx="12096749" cy="18433"/>
              </a:xfrm>
              <a:prstGeom prst="line">
                <a:avLst/>
              </a:prstGeom>
              <a:ln w="231775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1" name="Conector recto 50"/>
            <p:cNvCxnSpPr/>
            <p:nvPr/>
          </p:nvCxnSpPr>
          <p:spPr>
            <a:xfrm flipV="1">
              <a:off x="8501063" y="6498463"/>
              <a:ext cx="3924923" cy="5481"/>
            </a:xfrm>
            <a:prstGeom prst="line">
              <a:avLst/>
            </a:prstGeom>
            <a:ln w="206375">
              <a:solidFill>
                <a:schemeClr val="bg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5" name="Conector recto 54"/>
          <p:cNvCxnSpPr/>
          <p:nvPr/>
        </p:nvCxnSpPr>
        <p:spPr>
          <a:xfrm>
            <a:off x="12044363" y="0"/>
            <a:ext cx="14287" cy="6586538"/>
          </a:xfrm>
          <a:prstGeom prst="line">
            <a:avLst/>
          </a:prstGeom>
          <a:ln w="180975">
            <a:solidFill>
              <a:schemeClr val="bg1">
                <a:alpha val="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/>
          <p:cNvSpPr/>
          <p:nvPr/>
        </p:nvSpPr>
        <p:spPr>
          <a:xfrm>
            <a:off x="310514" y="3105545"/>
            <a:ext cx="737072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400" i="1" dirty="0" smtClean="0">
                <a:solidFill>
                  <a:srgbClr val="3638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También vio a </a:t>
            </a:r>
            <a:r>
              <a:rPr lang="es-ES" sz="4400" i="1" dirty="0">
                <a:solidFill>
                  <a:srgbClr val="3638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una viuda pobre que </a:t>
            </a:r>
            <a:endParaRPr lang="es-ES" sz="4400" i="1" dirty="0" smtClean="0">
              <a:solidFill>
                <a:srgbClr val="36383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  <a:p>
            <a:r>
              <a:rPr lang="es-ES" sz="4400" i="1" dirty="0" smtClean="0">
                <a:solidFill>
                  <a:srgbClr val="3638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echaba </a:t>
            </a:r>
            <a:r>
              <a:rPr lang="es-ES" sz="4400" i="1" dirty="0">
                <a:solidFill>
                  <a:srgbClr val="3638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allí </a:t>
            </a:r>
            <a:r>
              <a:rPr lang="es-ES" sz="4400" i="1" dirty="0" smtClean="0">
                <a:solidFill>
                  <a:srgbClr val="3638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dos </a:t>
            </a:r>
            <a:r>
              <a:rPr lang="es-ES" sz="4400" i="1" dirty="0">
                <a:solidFill>
                  <a:srgbClr val="3638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moneditas, y dijo: </a:t>
            </a:r>
            <a:endParaRPr lang="es-ES" sz="4400" i="1" dirty="0" smtClean="0">
              <a:solidFill>
                <a:srgbClr val="36383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  <a:p>
            <a:r>
              <a:rPr lang="es-ES" sz="4400" i="1" dirty="0" smtClean="0">
                <a:solidFill>
                  <a:srgbClr val="3638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de </a:t>
            </a:r>
            <a:r>
              <a:rPr lang="es-ES" sz="4400" i="1" dirty="0">
                <a:solidFill>
                  <a:srgbClr val="3638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verdad os digo que esta </a:t>
            </a:r>
            <a:r>
              <a:rPr lang="es-ES" sz="4400" i="1" dirty="0" smtClean="0">
                <a:solidFill>
                  <a:srgbClr val="3638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viuda </a:t>
            </a:r>
          </a:p>
          <a:p>
            <a:r>
              <a:rPr lang="es-ES" sz="4400" i="1" dirty="0" smtClean="0">
                <a:solidFill>
                  <a:srgbClr val="3638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Pobre ha </a:t>
            </a:r>
            <a:r>
              <a:rPr lang="es-ES" sz="4400" i="1" dirty="0">
                <a:solidFill>
                  <a:srgbClr val="3638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echado </a:t>
            </a:r>
            <a:r>
              <a:rPr lang="es-ES" sz="4400" i="1" dirty="0" smtClean="0">
                <a:solidFill>
                  <a:srgbClr val="3638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más </a:t>
            </a:r>
            <a:r>
              <a:rPr lang="es-ES" sz="4400" i="1" dirty="0">
                <a:solidFill>
                  <a:srgbClr val="3638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que todos</a:t>
            </a:r>
            <a:r>
              <a:rPr lang="es-ES" sz="4400" i="1" dirty="0" smtClean="0">
                <a:solidFill>
                  <a:srgbClr val="3638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. </a:t>
            </a:r>
            <a:endParaRPr lang="es-E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</p:txBody>
      </p:sp>
      <p:sp>
        <p:nvSpPr>
          <p:cNvPr id="25" name="Rectángulo 18"/>
          <p:cNvSpPr/>
          <p:nvPr/>
        </p:nvSpPr>
        <p:spPr>
          <a:xfrm>
            <a:off x="6627828" y="112504"/>
            <a:ext cx="5304804" cy="6418682"/>
          </a:xfrm>
          <a:custGeom>
            <a:avLst/>
            <a:gdLst>
              <a:gd name="connsiteX0" fmla="*/ 0 w 7358063"/>
              <a:gd name="connsiteY0" fmla="*/ 0 h 7043737"/>
              <a:gd name="connsiteX1" fmla="*/ 7358063 w 7358063"/>
              <a:gd name="connsiteY1" fmla="*/ 0 h 7043737"/>
              <a:gd name="connsiteX2" fmla="*/ 7358063 w 7358063"/>
              <a:gd name="connsiteY2" fmla="*/ 7043737 h 7043737"/>
              <a:gd name="connsiteX3" fmla="*/ 0 w 7358063"/>
              <a:gd name="connsiteY3" fmla="*/ 7043737 h 7043737"/>
              <a:gd name="connsiteX4" fmla="*/ 0 w 7358063"/>
              <a:gd name="connsiteY4" fmla="*/ 0 h 7043737"/>
              <a:gd name="connsiteX0" fmla="*/ 2686050 w 7358063"/>
              <a:gd name="connsiteY0" fmla="*/ 1814513 h 7043737"/>
              <a:gd name="connsiteX1" fmla="*/ 7358063 w 7358063"/>
              <a:gd name="connsiteY1" fmla="*/ 0 h 7043737"/>
              <a:gd name="connsiteX2" fmla="*/ 7358063 w 7358063"/>
              <a:gd name="connsiteY2" fmla="*/ 7043737 h 7043737"/>
              <a:gd name="connsiteX3" fmla="*/ 0 w 7358063"/>
              <a:gd name="connsiteY3" fmla="*/ 7043737 h 7043737"/>
              <a:gd name="connsiteX4" fmla="*/ 2686050 w 7358063"/>
              <a:gd name="connsiteY4" fmla="*/ 1814513 h 7043737"/>
              <a:gd name="connsiteX0" fmla="*/ 1800225 w 6472238"/>
              <a:gd name="connsiteY0" fmla="*/ 1814513 h 7043737"/>
              <a:gd name="connsiteX1" fmla="*/ 6472238 w 6472238"/>
              <a:gd name="connsiteY1" fmla="*/ 0 h 7043737"/>
              <a:gd name="connsiteX2" fmla="*/ 6472238 w 6472238"/>
              <a:gd name="connsiteY2" fmla="*/ 7043737 h 7043737"/>
              <a:gd name="connsiteX3" fmla="*/ 0 w 6472238"/>
              <a:gd name="connsiteY3" fmla="*/ 6943725 h 7043737"/>
              <a:gd name="connsiteX4" fmla="*/ 1800225 w 6472238"/>
              <a:gd name="connsiteY4" fmla="*/ 1814513 h 7043737"/>
              <a:gd name="connsiteX0" fmla="*/ 1916589 w 6588602"/>
              <a:gd name="connsiteY0" fmla="*/ 1814513 h 7043737"/>
              <a:gd name="connsiteX1" fmla="*/ 6588602 w 6588602"/>
              <a:gd name="connsiteY1" fmla="*/ 0 h 7043737"/>
              <a:gd name="connsiteX2" fmla="*/ 6588602 w 6588602"/>
              <a:gd name="connsiteY2" fmla="*/ 7043737 h 7043737"/>
              <a:gd name="connsiteX3" fmla="*/ 116364 w 6588602"/>
              <a:gd name="connsiteY3" fmla="*/ 6943725 h 7043737"/>
              <a:gd name="connsiteX4" fmla="*/ 1916589 w 6588602"/>
              <a:gd name="connsiteY4" fmla="*/ 1814513 h 7043737"/>
              <a:gd name="connsiteX0" fmla="*/ 1916589 w 6588602"/>
              <a:gd name="connsiteY0" fmla="*/ 1814513 h 7213642"/>
              <a:gd name="connsiteX1" fmla="*/ 6588602 w 6588602"/>
              <a:gd name="connsiteY1" fmla="*/ 0 h 7213642"/>
              <a:gd name="connsiteX2" fmla="*/ 6588602 w 6588602"/>
              <a:gd name="connsiteY2" fmla="*/ 7043737 h 7213642"/>
              <a:gd name="connsiteX3" fmla="*/ 116364 w 6588602"/>
              <a:gd name="connsiteY3" fmla="*/ 6943725 h 7213642"/>
              <a:gd name="connsiteX4" fmla="*/ 1916589 w 6588602"/>
              <a:gd name="connsiteY4" fmla="*/ 1814513 h 7213642"/>
              <a:gd name="connsiteX0" fmla="*/ 1018704 w 5690717"/>
              <a:gd name="connsiteY0" fmla="*/ 1814513 h 7147906"/>
              <a:gd name="connsiteX1" fmla="*/ 5690717 w 5690717"/>
              <a:gd name="connsiteY1" fmla="*/ 0 h 7147906"/>
              <a:gd name="connsiteX2" fmla="*/ 5690717 w 5690717"/>
              <a:gd name="connsiteY2" fmla="*/ 7043737 h 7147906"/>
              <a:gd name="connsiteX3" fmla="*/ 204316 w 5690717"/>
              <a:gd name="connsiteY3" fmla="*/ 6843712 h 7147906"/>
              <a:gd name="connsiteX4" fmla="*/ 1018704 w 5690717"/>
              <a:gd name="connsiteY4" fmla="*/ 1814513 h 7147906"/>
              <a:gd name="connsiteX0" fmla="*/ 1495624 w 6167637"/>
              <a:gd name="connsiteY0" fmla="*/ 1814513 h 7147906"/>
              <a:gd name="connsiteX1" fmla="*/ 6167637 w 6167637"/>
              <a:gd name="connsiteY1" fmla="*/ 0 h 7147906"/>
              <a:gd name="connsiteX2" fmla="*/ 6167637 w 6167637"/>
              <a:gd name="connsiteY2" fmla="*/ 7043737 h 7147906"/>
              <a:gd name="connsiteX3" fmla="*/ 681236 w 6167637"/>
              <a:gd name="connsiteY3" fmla="*/ 6843712 h 7147906"/>
              <a:gd name="connsiteX4" fmla="*/ 1495624 w 6167637"/>
              <a:gd name="connsiteY4" fmla="*/ 1814513 h 7147906"/>
              <a:gd name="connsiteX0" fmla="*/ 2507769 w 7179782"/>
              <a:gd name="connsiteY0" fmla="*/ 1814513 h 7147906"/>
              <a:gd name="connsiteX1" fmla="*/ 7179782 w 7179782"/>
              <a:gd name="connsiteY1" fmla="*/ 0 h 7147906"/>
              <a:gd name="connsiteX2" fmla="*/ 7179782 w 7179782"/>
              <a:gd name="connsiteY2" fmla="*/ 7043737 h 7147906"/>
              <a:gd name="connsiteX3" fmla="*/ 1693381 w 7179782"/>
              <a:gd name="connsiteY3" fmla="*/ 6843712 h 7147906"/>
              <a:gd name="connsiteX4" fmla="*/ 2507769 w 7179782"/>
              <a:gd name="connsiteY4" fmla="*/ 1814513 h 7147906"/>
              <a:gd name="connsiteX0" fmla="*/ 2468665 w 7226403"/>
              <a:gd name="connsiteY0" fmla="*/ 1428751 h 7147906"/>
              <a:gd name="connsiteX1" fmla="*/ 7226403 w 7226403"/>
              <a:gd name="connsiteY1" fmla="*/ 0 h 7147906"/>
              <a:gd name="connsiteX2" fmla="*/ 7226403 w 7226403"/>
              <a:gd name="connsiteY2" fmla="*/ 7043737 h 7147906"/>
              <a:gd name="connsiteX3" fmla="*/ 1740002 w 7226403"/>
              <a:gd name="connsiteY3" fmla="*/ 6843712 h 7147906"/>
              <a:gd name="connsiteX4" fmla="*/ 2468665 w 7226403"/>
              <a:gd name="connsiteY4" fmla="*/ 1428751 h 7147906"/>
              <a:gd name="connsiteX0" fmla="*/ 2085400 w 6843138"/>
              <a:gd name="connsiteY0" fmla="*/ 1428751 h 7147906"/>
              <a:gd name="connsiteX1" fmla="*/ 6843138 w 6843138"/>
              <a:gd name="connsiteY1" fmla="*/ 0 h 7147906"/>
              <a:gd name="connsiteX2" fmla="*/ 6843138 w 6843138"/>
              <a:gd name="connsiteY2" fmla="*/ 7043737 h 7147906"/>
              <a:gd name="connsiteX3" fmla="*/ 1356737 w 6843138"/>
              <a:gd name="connsiteY3" fmla="*/ 6843712 h 7147906"/>
              <a:gd name="connsiteX4" fmla="*/ 2085400 w 6843138"/>
              <a:gd name="connsiteY4" fmla="*/ 1428751 h 7147906"/>
              <a:gd name="connsiteX0" fmla="*/ 2085400 w 6843138"/>
              <a:gd name="connsiteY0" fmla="*/ 1428751 h 7147906"/>
              <a:gd name="connsiteX1" fmla="*/ 6843138 w 6843138"/>
              <a:gd name="connsiteY1" fmla="*/ 0 h 7147906"/>
              <a:gd name="connsiteX2" fmla="*/ 6843138 w 6843138"/>
              <a:gd name="connsiteY2" fmla="*/ 7043737 h 7147906"/>
              <a:gd name="connsiteX3" fmla="*/ 1356737 w 6843138"/>
              <a:gd name="connsiteY3" fmla="*/ 6843712 h 7147906"/>
              <a:gd name="connsiteX4" fmla="*/ 2085400 w 6843138"/>
              <a:gd name="connsiteY4" fmla="*/ 1428751 h 7147906"/>
              <a:gd name="connsiteX0" fmla="*/ 2027042 w 6899080"/>
              <a:gd name="connsiteY0" fmla="*/ 1414464 h 7147906"/>
              <a:gd name="connsiteX1" fmla="*/ 6899080 w 6899080"/>
              <a:gd name="connsiteY1" fmla="*/ 0 h 7147906"/>
              <a:gd name="connsiteX2" fmla="*/ 6899080 w 6899080"/>
              <a:gd name="connsiteY2" fmla="*/ 7043737 h 7147906"/>
              <a:gd name="connsiteX3" fmla="*/ 1412679 w 6899080"/>
              <a:gd name="connsiteY3" fmla="*/ 6843712 h 7147906"/>
              <a:gd name="connsiteX4" fmla="*/ 2027042 w 6899080"/>
              <a:gd name="connsiteY4" fmla="*/ 1414464 h 7147906"/>
              <a:gd name="connsiteX0" fmla="*/ 2027042 w 6899080"/>
              <a:gd name="connsiteY0" fmla="*/ 1414464 h 7147906"/>
              <a:gd name="connsiteX1" fmla="*/ 6899080 w 6899080"/>
              <a:gd name="connsiteY1" fmla="*/ 0 h 7147906"/>
              <a:gd name="connsiteX2" fmla="*/ 6899080 w 6899080"/>
              <a:gd name="connsiteY2" fmla="*/ 7043737 h 7147906"/>
              <a:gd name="connsiteX3" fmla="*/ 1412679 w 6899080"/>
              <a:gd name="connsiteY3" fmla="*/ 6843712 h 7147906"/>
              <a:gd name="connsiteX4" fmla="*/ 2027042 w 6899080"/>
              <a:gd name="connsiteY4" fmla="*/ 1414464 h 7147906"/>
              <a:gd name="connsiteX0" fmla="*/ 2027042 w 7613455"/>
              <a:gd name="connsiteY0" fmla="*/ 757239 h 6490681"/>
              <a:gd name="connsiteX1" fmla="*/ 7613455 w 7613455"/>
              <a:gd name="connsiteY1" fmla="*/ 0 h 6490681"/>
              <a:gd name="connsiteX2" fmla="*/ 6899080 w 7613455"/>
              <a:gd name="connsiteY2" fmla="*/ 6386512 h 6490681"/>
              <a:gd name="connsiteX3" fmla="*/ 1412679 w 7613455"/>
              <a:gd name="connsiteY3" fmla="*/ 6186487 h 6490681"/>
              <a:gd name="connsiteX4" fmla="*/ 2027042 w 7613455"/>
              <a:gd name="connsiteY4" fmla="*/ 757239 h 6490681"/>
              <a:gd name="connsiteX0" fmla="*/ 2027042 w 7613455"/>
              <a:gd name="connsiteY0" fmla="*/ 757785 h 6491227"/>
              <a:gd name="connsiteX1" fmla="*/ 7613455 w 7613455"/>
              <a:gd name="connsiteY1" fmla="*/ 546 h 6491227"/>
              <a:gd name="connsiteX2" fmla="*/ 6899080 w 7613455"/>
              <a:gd name="connsiteY2" fmla="*/ 6387058 h 6491227"/>
              <a:gd name="connsiteX3" fmla="*/ 1412679 w 7613455"/>
              <a:gd name="connsiteY3" fmla="*/ 6187033 h 6491227"/>
              <a:gd name="connsiteX4" fmla="*/ 2027042 w 7613455"/>
              <a:gd name="connsiteY4" fmla="*/ 757785 h 6491227"/>
              <a:gd name="connsiteX0" fmla="*/ 2138234 w 7510334"/>
              <a:gd name="connsiteY0" fmla="*/ 3378 h 6565496"/>
              <a:gd name="connsiteX1" fmla="*/ 7510334 w 7510334"/>
              <a:gd name="connsiteY1" fmla="*/ 74815 h 6565496"/>
              <a:gd name="connsiteX2" fmla="*/ 6795959 w 7510334"/>
              <a:gd name="connsiteY2" fmla="*/ 6461327 h 6565496"/>
              <a:gd name="connsiteX3" fmla="*/ 1309558 w 7510334"/>
              <a:gd name="connsiteY3" fmla="*/ 6261302 h 6565496"/>
              <a:gd name="connsiteX4" fmla="*/ 2138234 w 7510334"/>
              <a:gd name="connsiteY4" fmla="*/ 3378 h 6565496"/>
              <a:gd name="connsiteX0" fmla="*/ 1885361 w 7257461"/>
              <a:gd name="connsiteY0" fmla="*/ 3378 h 6565496"/>
              <a:gd name="connsiteX1" fmla="*/ 7257461 w 7257461"/>
              <a:gd name="connsiteY1" fmla="*/ 74815 h 6565496"/>
              <a:gd name="connsiteX2" fmla="*/ 6543086 w 7257461"/>
              <a:gd name="connsiteY2" fmla="*/ 6461327 h 6565496"/>
              <a:gd name="connsiteX3" fmla="*/ 1056685 w 7257461"/>
              <a:gd name="connsiteY3" fmla="*/ 6261302 h 6565496"/>
              <a:gd name="connsiteX4" fmla="*/ 1885361 w 7257461"/>
              <a:gd name="connsiteY4" fmla="*/ 3378 h 6565496"/>
              <a:gd name="connsiteX0" fmla="*/ 1880956 w 7253056"/>
              <a:gd name="connsiteY0" fmla="*/ 3378 h 6565496"/>
              <a:gd name="connsiteX1" fmla="*/ 7253056 w 7253056"/>
              <a:gd name="connsiteY1" fmla="*/ 74815 h 6565496"/>
              <a:gd name="connsiteX2" fmla="*/ 6538681 w 7253056"/>
              <a:gd name="connsiteY2" fmla="*/ 6461327 h 6565496"/>
              <a:gd name="connsiteX3" fmla="*/ 1052280 w 7253056"/>
              <a:gd name="connsiteY3" fmla="*/ 6261302 h 6565496"/>
              <a:gd name="connsiteX4" fmla="*/ 1880956 w 7253056"/>
              <a:gd name="connsiteY4" fmla="*/ 3378 h 6565496"/>
              <a:gd name="connsiteX0" fmla="*/ 1880956 w 7253056"/>
              <a:gd name="connsiteY0" fmla="*/ 3378 h 6632543"/>
              <a:gd name="connsiteX1" fmla="*/ 7253056 w 7253056"/>
              <a:gd name="connsiteY1" fmla="*/ 74815 h 6632543"/>
              <a:gd name="connsiteX2" fmla="*/ 7095894 w 7253056"/>
              <a:gd name="connsiteY2" fmla="*/ 6604202 h 6632543"/>
              <a:gd name="connsiteX3" fmla="*/ 1052280 w 7253056"/>
              <a:gd name="connsiteY3" fmla="*/ 6261302 h 6632543"/>
              <a:gd name="connsiteX4" fmla="*/ 1880956 w 7253056"/>
              <a:gd name="connsiteY4" fmla="*/ 3378 h 6632543"/>
              <a:gd name="connsiteX0" fmla="*/ 1728350 w 7100450"/>
              <a:gd name="connsiteY0" fmla="*/ 3378 h 6621028"/>
              <a:gd name="connsiteX1" fmla="*/ 7100450 w 7100450"/>
              <a:gd name="connsiteY1" fmla="*/ 74815 h 6621028"/>
              <a:gd name="connsiteX2" fmla="*/ 6943288 w 7100450"/>
              <a:gd name="connsiteY2" fmla="*/ 6604202 h 6621028"/>
              <a:gd name="connsiteX3" fmla="*/ 1156849 w 7100450"/>
              <a:gd name="connsiteY3" fmla="*/ 6232727 h 6621028"/>
              <a:gd name="connsiteX4" fmla="*/ 1728350 w 7100450"/>
              <a:gd name="connsiteY4" fmla="*/ 3378 h 6621028"/>
              <a:gd name="connsiteX0" fmla="*/ 1728350 w 7100450"/>
              <a:gd name="connsiteY0" fmla="*/ 3378 h 8240913"/>
              <a:gd name="connsiteX1" fmla="*/ 7100450 w 7100450"/>
              <a:gd name="connsiteY1" fmla="*/ 74815 h 8240913"/>
              <a:gd name="connsiteX2" fmla="*/ 6943288 w 7100450"/>
              <a:gd name="connsiteY2" fmla="*/ 6604202 h 8240913"/>
              <a:gd name="connsiteX3" fmla="*/ 1156849 w 7100450"/>
              <a:gd name="connsiteY3" fmla="*/ 6232727 h 8240913"/>
              <a:gd name="connsiteX4" fmla="*/ 1728350 w 7100450"/>
              <a:gd name="connsiteY4" fmla="*/ 3378 h 8240913"/>
              <a:gd name="connsiteX0" fmla="*/ 1728350 w 7171888"/>
              <a:gd name="connsiteY0" fmla="*/ 3378 h 9206584"/>
              <a:gd name="connsiteX1" fmla="*/ 7100450 w 7171888"/>
              <a:gd name="connsiteY1" fmla="*/ 74815 h 9206584"/>
              <a:gd name="connsiteX2" fmla="*/ 7171888 w 7171888"/>
              <a:gd name="connsiteY2" fmla="*/ 8922588 h 9206584"/>
              <a:gd name="connsiteX3" fmla="*/ 1156849 w 7171888"/>
              <a:gd name="connsiteY3" fmla="*/ 6232727 h 9206584"/>
              <a:gd name="connsiteX4" fmla="*/ 1728350 w 7171888"/>
              <a:gd name="connsiteY4" fmla="*/ 3378 h 9206584"/>
              <a:gd name="connsiteX0" fmla="*/ 1934570 w 7378108"/>
              <a:gd name="connsiteY0" fmla="*/ 3378 h 9198419"/>
              <a:gd name="connsiteX1" fmla="*/ 7306670 w 7378108"/>
              <a:gd name="connsiteY1" fmla="*/ 74815 h 9198419"/>
              <a:gd name="connsiteX2" fmla="*/ 7378108 w 7378108"/>
              <a:gd name="connsiteY2" fmla="*/ 8922588 h 9198419"/>
              <a:gd name="connsiteX3" fmla="*/ 1020169 w 7378108"/>
              <a:gd name="connsiteY3" fmla="*/ 6212028 h 9198419"/>
              <a:gd name="connsiteX4" fmla="*/ 1934570 w 7378108"/>
              <a:gd name="connsiteY4" fmla="*/ 3378 h 9198419"/>
              <a:gd name="connsiteX0" fmla="*/ 1769476 w 7213014"/>
              <a:gd name="connsiteY0" fmla="*/ 3378 h 9190351"/>
              <a:gd name="connsiteX1" fmla="*/ 7141576 w 7213014"/>
              <a:gd name="connsiteY1" fmla="*/ 74815 h 9190351"/>
              <a:gd name="connsiteX2" fmla="*/ 7213014 w 7213014"/>
              <a:gd name="connsiteY2" fmla="*/ 8922588 h 9190351"/>
              <a:gd name="connsiteX3" fmla="*/ 1126538 w 7213014"/>
              <a:gd name="connsiteY3" fmla="*/ 6191328 h 9190351"/>
              <a:gd name="connsiteX4" fmla="*/ 1769476 w 7213014"/>
              <a:gd name="connsiteY4" fmla="*/ 3378 h 9190351"/>
              <a:gd name="connsiteX0" fmla="*/ 1811581 w 7183682"/>
              <a:gd name="connsiteY0" fmla="*/ 529 h 9622198"/>
              <a:gd name="connsiteX1" fmla="*/ 7112244 w 7183682"/>
              <a:gd name="connsiteY1" fmla="*/ 506663 h 9622198"/>
              <a:gd name="connsiteX2" fmla="*/ 7183682 w 7183682"/>
              <a:gd name="connsiteY2" fmla="*/ 9354436 h 9622198"/>
              <a:gd name="connsiteX3" fmla="*/ 1097206 w 7183682"/>
              <a:gd name="connsiteY3" fmla="*/ 6623176 h 9622198"/>
              <a:gd name="connsiteX4" fmla="*/ 1811581 w 7183682"/>
              <a:gd name="connsiteY4" fmla="*/ 529 h 9622198"/>
              <a:gd name="connsiteX0" fmla="*/ 1722847 w 7094948"/>
              <a:gd name="connsiteY0" fmla="*/ 529 h 9622198"/>
              <a:gd name="connsiteX1" fmla="*/ 7023510 w 7094948"/>
              <a:gd name="connsiteY1" fmla="*/ 506663 h 9622198"/>
              <a:gd name="connsiteX2" fmla="*/ 7094948 w 7094948"/>
              <a:gd name="connsiteY2" fmla="*/ 9354436 h 9622198"/>
              <a:gd name="connsiteX3" fmla="*/ 1008472 w 7094948"/>
              <a:gd name="connsiteY3" fmla="*/ 6623176 h 9622198"/>
              <a:gd name="connsiteX4" fmla="*/ 1722847 w 7094948"/>
              <a:gd name="connsiteY4" fmla="*/ 529 h 9622198"/>
              <a:gd name="connsiteX0" fmla="*/ 1871839 w 7243940"/>
              <a:gd name="connsiteY0" fmla="*/ 529 h 9400769"/>
              <a:gd name="connsiteX1" fmla="*/ 7172502 w 7243940"/>
              <a:gd name="connsiteY1" fmla="*/ 506663 h 9400769"/>
              <a:gd name="connsiteX2" fmla="*/ 7243940 w 7243940"/>
              <a:gd name="connsiteY2" fmla="*/ 9354436 h 9400769"/>
              <a:gd name="connsiteX3" fmla="*/ 928864 w 7243940"/>
              <a:gd name="connsiteY3" fmla="*/ 5857282 h 9400769"/>
              <a:gd name="connsiteX4" fmla="*/ 1871839 w 7243940"/>
              <a:gd name="connsiteY4" fmla="*/ 529 h 9400769"/>
              <a:gd name="connsiteX0" fmla="*/ 1672718 w 7044819"/>
              <a:gd name="connsiteY0" fmla="*/ 529 h 9400769"/>
              <a:gd name="connsiteX1" fmla="*/ 6973381 w 7044819"/>
              <a:gd name="connsiteY1" fmla="*/ 506663 h 9400769"/>
              <a:gd name="connsiteX2" fmla="*/ 7044819 w 7044819"/>
              <a:gd name="connsiteY2" fmla="*/ 9354436 h 9400769"/>
              <a:gd name="connsiteX3" fmla="*/ 729743 w 7044819"/>
              <a:gd name="connsiteY3" fmla="*/ 5857282 h 9400769"/>
              <a:gd name="connsiteX4" fmla="*/ 1672718 w 7044819"/>
              <a:gd name="connsiteY4" fmla="*/ 529 h 9400769"/>
              <a:gd name="connsiteX0" fmla="*/ 1672718 w 7301994"/>
              <a:gd name="connsiteY0" fmla="*/ 3377 h 9403617"/>
              <a:gd name="connsiteX1" fmla="*/ 7301994 w 7301994"/>
              <a:gd name="connsiteY1" fmla="*/ 74815 h 9403617"/>
              <a:gd name="connsiteX2" fmla="*/ 7044819 w 7301994"/>
              <a:gd name="connsiteY2" fmla="*/ 9357284 h 9403617"/>
              <a:gd name="connsiteX3" fmla="*/ 729743 w 7301994"/>
              <a:gd name="connsiteY3" fmla="*/ 5860130 h 9403617"/>
              <a:gd name="connsiteX4" fmla="*/ 1672718 w 7301994"/>
              <a:gd name="connsiteY4" fmla="*/ 3377 h 9403617"/>
              <a:gd name="connsiteX0" fmla="*/ 1672718 w 7301994"/>
              <a:gd name="connsiteY0" fmla="*/ 3377 h 9403617"/>
              <a:gd name="connsiteX1" fmla="*/ 7301994 w 7301994"/>
              <a:gd name="connsiteY1" fmla="*/ 74815 h 9403617"/>
              <a:gd name="connsiteX2" fmla="*/ 7044819 w 7301994"/>
              <a:gd name="connsiteY2" fmla="*/ 9357284 h 9403617"/>
              <a:gd name="connsiteX3" fmla="*/ 729743 w 7301994"/>
              <a:gd name="connsiteY3" fmla="*/ 5860130 h 9403617"/>
              <a:gd name="connsiteX4" fmla="*/ 1672718 w 7301994"/>
              <a:gd name="connsiteY4" fmla="*/ 3377 h 9403617"/>
              <a:gd name="connsiteX0" fmla="*/ 1672718 w 7301994"/>
              <a:gd name="connsiteY0" fmla="*/ 3377 h 9812681"/>
              <a:gd name="connsiteX1" fmla="*/ 7301994 w 7301994"/>
              <a:gd name="connsiteY1" fmla="*/ 74815 h 9812681"/>
              <a:gd name="connsiteX2" fmla="*/ 5716082 w 7301994"/>
              <a:gd name="connsiteY2" fmla="*/ 9812681 h 9812681"/>
              <a:gd name="connsiteX3" fmla="*/ 729743 w 7301994"/>
              <a:gd name="connsiteY3" fmla="*/ 5860130 h 9812681"/>
              <a:gd name="connsiteX4" fmla="*/ 1672718 w 7301994"/>
              <a:gd name="connsiteY4" fmla="*/ 3377 h 9812681"/>
              <a:gd name="connsiteX0" fmla="*/ 1672718 w 7301994"/>
              <a:gd name="connsiteY0" fmla="*/ 3377 h 9812681"/>
              <a:gd name="connsiteX1" fmla="*/ 7301994 w 7301994"/>
              <a:gd name="connsiteY1" fmla="*/ 74815 h 9812681"/>
              <a:gd name="connsiteX2" fmla="*/ 5716082 w 7301994"/>
              <a:gd name="connsiteY2" fmla="*/ 9812681 h 9812681"/>
              <a:gd name="connsiteX3" fmla="*/ 729743 w 7301994"/>
              <a:gd name="connsiteY3" fmla="*/ 5860130 h 9812681"/>
              <a:gd name="connsiteX4" fmla="*/ 1672718 w 7301994"/>
              <a:gd name="connsiteY4" fmla="*/ 3377 h 9812681"/>
              <a:gd name="connsiteX0" fmla="*/ 1672718 w 7301994"/>
              <a:gd name="connsiteY0" fmla="*/ 3377 h 9812681"/>
              <a:gd name="connsiteX1" fmla="*/ 7301994 w 7301994"/>
              <a:gd name="connsiteY1" fmla="*/ 74815 h 9812681"/>
              <a:gd name="connsiteX2" fmla="*/ 5716082 w 7301994"/>
              <a:gd name="connsiteY2" fmla="*/ 9812681 h 9812681"/>
              <a:gd name="connsiteX3" fmla="*/ 729743 w 7301994"/>
              <a:gd name="connsiteY3" fmla="*/ 5860130 h 9812681"/>
              <a:gd name="connsiteX4" fmla="*/ 1672718 w 7301994"/>
              <a:gd name="connsiteY4" fmla="*/ 3377 h 9812681"/>
              <a:gd name="connsiteX0" fmla="*/ 1672718 w 7301994"/>
              <a:gd name="connsiteY0" fmla="*/ 3377 h 9812681"/>
              <a:gd name="connsiteX1" fmla="*/ 7301994 w 7301994"/>
              <a:gd name="connsiteY1" fmla="*/ 74815 h 9812681"/>
              <a:gd name="connsiteX2" fmla="*/ 5716082 w 7301994"/>
              <a:gd name="connsiteY2" fmla="*/ 9812681 h 9812681"/>
              <a:gd name="connsiteX3" fmla="*/ 729743 w 7301994"/>
              <a:gd name="connsiteY3" fmla="*/ 5860130 h 9812681"/>
              <a:gd name="connsiteX4" fmla="*/ 1672718 w 7301994"/>
              <a:gd name="connsiteY4" fmla="*/ 3377 h 9812681"/>
              <a:gd name="connsiteX0" fmla="*/ 1672718 w 7301994"/>
              <a:gd name="connsiteY0" fmla="*/ 3377 h 9812681"/>
              <a:gd name="connsiteX1" fmla="*/ 7301994 w 7301994"/>
              <a:gd name="connsiteY1" fmla="*/ 74815 h 9812681"/>
              <a:gd name="connsiteX2" fmla="*/ 5716082 w 7301994"/>
              <a:gd name="connsiteY2" fmla="*/ 9812681 h 9812681"/>
              <a:gd name="connsiteX3" fmla="*/ 729743 w 7301994"/>
              <a:gd name="connsiteY3" fmla="*/ 5860130 h 9812681"/>
              <a:gd name="connsiteX4" fmla="*/ 1672718 w 7301994"/>
              <a:gd name="connsiteY4" fmla="*/ 3377 h 9812681"/>
              <a:gd name="connsiteX0" fmla="*/ 1672718 w 7301994"/>
              <a:gd name="connsiteY0" fmla="*/ 3377 h 9812681"/>
              <a:gd name="connsiteX1" fmla="*/ 7301994 w 7301994"/>
              <a:gd name="connsiteY1" fmla="*/ 74815 h 9812681"/>
              <a:gd name="connsiteX2" fmla="*/ 5716082 w 7301994"/>
              <a:gd name="connsiteY2" fmla="*/ 9812681 h 9812681"/>
              <a:gd name="connsiteX3" fmla="*/ 729743 w 7301994"/>
              <a:gd name="connsiteY3" fmla="*/ 5860130 h 9812681"/>
              <a:gd name="connsiteX4" fmla="*/ 1672718 w 7301994"/>
              <a:gd name="connsiteY4" fmla="*/ 3377 h 9812681"/>
              <a:gd name="connsiteX0" fmla="*/ 1837622 w 7466898"/>
              <a:gd name="connsiteY0" fmla="*/ 3377 h 9812681"/>
              <a:gd name="connsiteX1" fmla="*/ 7466898 w 7466898"/>
              <a:gd name="connsiteY1" fmla="*/ 74815 h 9812681"/>
              <a:gd name="connsiteX2" fmla="*/ 5880986 w 7466898"/>
              <a:gd name="connsiteY2" fmla="*/ 9812681 h 9812681"/>
              <a:gd name="connsiteX3" fmla="*/ 651759 w 7466898"/>
              <a:gd name="connsiteY3" fmla="*/ 5094234 h 9812681"/>
              <a:gd name="connsiteX4" fmla="*/ 1837622 w 7466898"/>
              <a:gd name="connsiteY4" fmla="*/ 3377 h 9812681"/>
              <a:gd name="connsiteX0" fmla="*/ 1717660 w 7346936"/>
              <a:gd name="connsiteY0" fmla="*/ 3377 h 9812681"/>
              <a:gd name="connsiteX1" fmla="*/ 7346936 w 7346936"/>
              <a:gd name="connsiteY1" fmla="*/ 74815 h 9812681"/>
              <a:gd name="connsiteX2" fmla="*/ 5761024 w 7346936"/>
              <a:gd name="connsiteY2" fmla="*/ 9812681 h 9812681"/>
              <a:gd name="connsiteX3" fmla="*/ 531797 w 7346936"/>
              <a:gd name="connsiteY3" fmla="*/ 5094234 h 9812681"/>
              <a:gd name="connsiteX4" fmla="*/ 1717660 w 7346936"/>
              <a:gd name="connsiteY4" fmla="*/ 3377 h 9812681"/>
              <a:gd name="connsiteX0" fmla="*/ 1717660 w 7346936"/>
              <a:gd name="connsiteY0" fmla="*/ 3377 h 9827381"/>
              <a:gd name="connsiteX1" fmla="*/ 7346936 w 7346936"/>
              <a:gd name="connsiteY1" fmla="*/ 74815 h 9827381"/>
              <a:gd name="connsiteX2" fmla="*/ 5761024 w 7346936"/>
              <a:gd name="connsiteY2" fmla="*/ 9812681 h 9827381"/>
              <a:gd name="connsiteX3" fmla="*/ 531797 w 7346936"/>
              <a:gd name="connsiteY3" fmla="*/ 5094234 h 9827381"/>
              <a:gd name="connsiteX4" fmla="*/ 1717660 w 7346936"/>
              <a:gd name="connsiteY4" fmla="*/ 3377 h 9827381"/>
              <a:gd name="connsiteX0" fmla="*/ 1707727 w 7337003"/>
              <a:gd name="connsiteY0" fmla="*/ 3377 h 9827381"/>
              <a:gd name="connsiteX1" fmla="*/ 7337003 w 7337003"/>
              <a:gd name="connsiteY1" fmla="*/ 74815 h 9827381"/>
              <a:gd name="connsiteX2" fmla="*/ 5751091 w 7337003"/>
              <a:gd name="connsiteY2" fmla="*/ 9812681 h 9827381"/>
              <a:gd name="connsiteX3" fmla="*/ 536152 w 7337003"/>
              <a:gd name="connsiteY3" fmla="*/ 5094234 h 9827381"/>
              <a:gd name="connsiteX4" fmla="*/ 1707727 w 7337003"/>
              <a:gd name="connsiteY4" fmla="*/ 3377 h 9827381"/>
              <a:gd name="connsiteX0" fmla="*/ 1625914 w 7255190"/>
              <a:gd name="connsiteY0" fmla="*/ 3377 h 9827381"/>
              <a:gd name="connsiteX1" fmla="*/ 7255190 w 7255190"/>
              <a:gd name="connsiteY1" fmla="*/ 74815 h 9827381"/>
              <a:gd name="connsiteX2" fmla="*/ 5669278 w 7255190"/>
              <a:gd name="connsiteY2" fmla="*/ 9812681 h 9827381"/>
              <a:gd name="connsiteX3" fmla="*/ 454339 w 7255190"/>
              <a:gd name="connsiteY3" fmla="*/ 5094234 h 9827381"/>
              <a:gd name="connsiteX4" fmla="*/ 1625914 w 7255190"/>
              <a:gd name="connsiteY4" fmla="*/ 3377 h 9827381"/>
              <a:gd name="connsiteX0" fmla="*/ 1625914 w 6183628"/>
              <a:gd name="connsiteY0" fmla="*/ 2240 h 9826244"/>
              <a:gd name="connsiteX1" fmla="*/ 6183628 w 6183628"/>
              <a:gd name="connsiteY1" fmla="*/ 115078 h 9826244"/>
              <a:gd name="connsiteX2" fmla="*/ 5669278 w 6183628"/>
              <a:gd name="connsiteY2" fmla="*/ 9811544 h 9826244"/>
              <a:gd name="connsiteX3" fmla="*/ 454339 w 6183628"/>
              <a:gd name="connsiteY3" fmla="*/ 5093097 h 9826244"/>
              <a:gd name="connsiteX4" fmla="*/ 1625914 w 6183628"/>
              <a:gd name="connsiteY4" fmla="*/ 2240 h 9826244"/>
              <a:gd name="connsiteX0" fmla="*/ 1757966 w 6315680"/>
              <a:gd name="connsiteY0" fmla="*/ 2240 h 9811544"/>
              <a:gd name="connsiteX1" fmla="*/ 6315680 w 6315680"/>
              <a:gd name="connsiteY1" fmla="*/ 115078 h 9811544"/>
              <a:gd name="connsiteX2" fmla="*/ 5801330 w 6315680"/>
              <a:gd name="connsiteY2" fmla="*/ 9811544 h 9811544"/>
              <a:gd name="connsiteX3" fmla="*/ 400654 w 6315680"/>
              <a:gd name="connsiteY3" fmla="*/ 4687775 h 9811544"/>
              <a:gd name="connsiteX4" fmla="*/ 1757966 w 6315680"/>
              <a:gd name="connsiteY4" fmla="*/ 2240 h 9811544"/>
              <a:gd name="connsiteX0" fmla="*/ 1887373 w 6445087"/>
              <a:gd name="connsiteY0" fmla="*/ 2240 h 9811544"/>
              <a:gd name="connsiteX1" fmla="*/ 6445087 w 6445087"/>
              <a:gd name="connsiteY1" fmla="*/ 115078 h 9811544"/>
              <a:gd name="connsiteX2" fmla="*/ 5930737 w 6445087"/>
              <a:gd name="connsiteY2" fmla="*/ 9811544 h 9811544"/>
              <a:gd name="connsiteX3" fmla="*/ 358611 w 6445087"/>
              <a:gd name="connsiteY3" fmla="*/ 4389117 h 9811544"/>
              <a:gd name="connsiteX4" fmla="*/ 1887373 w 6445087"/>
              <a:gd name="connsiteY4" fmla="*/ 2240 h 9811544"/>
              <a:gd name="connsiteX0" fmla="*/ 1904722 w 6462436"/>
              <a:gd name="connsiteY0" fmla="*/ 2240 h 9811544"/>
              <a:gd name="connsiteX1" fmla="*/ 6462436 w 6462436"/>
              <a:gd name="connsiteY1" fmla="*/ 115078 h 9811544"/>
              <a:gd name="connsiteX2" fmla="*/ 5948086 w 6462436"/>
              <a:gd name="connsiteY2" fmla="*/ 9811544 h 9811544"/>
              <a:gd name="connsiteX3" fmla="*/ 375960 w 6462436"/>
              <a:gd name="connsiteY3" fmla="*/ 4389117 h 9811544"/>
              <a:gd name="connsiteX4" fmla="*/ 1904722 w 6462436"/>
              <a:gd name="connsiteY4" fmla="*/ 2240 h 9811544"/>
              <a:gd name="connsiteX0" fmla="*/ 1916819 w 6474533"/>
              <a:gd name="connsiteY0" fmla="*/ 2240 h 9811544"/>
              <a:gd name="connsiteX1" fmla="*/ 6474533 w 6474533"/>
              <a:gd name="connsiteY1" fmla="*/ 115078 h 9811544"/>
              <a:gd name="connsiteX2" fmla="*/ 5960183 w 6474533"/>
              <a:gd name="connsiteY2" fmla="*/ 9811544 h 9811544"/>
              <a:gd name="connsiteX3" fmla="*/ 388057 w 6474533"/>
              <a:gd name="connsiteY3" fmla="*/ 4389117 h 9811544"/>
              <a:gd name="connsiteX4" fmla="*/ 1916819 w 6474533"/>
              <a:gd name="connsiteY4" fmla="*/ 2240 h 9811544"/>
              <a:gd name="connsiteX0" fmla="*/ 1916819 w 6474533"/>
              <a:gd name="connsiteY0" fmla="*/ 1317 h 9895954"/>
              <a:gd name="connsiteX1" fmla="*/ 6474533 w 6474533"/>
              <a:gd name="connsiteY1" fmla="*/ 199488 h 9895954"/>
              <a:gd name="connsiteX2" fmla="*/ 5960183 w 6474533"/>
              <a:gd name="connsiteY2" fmla="*/ 9895954 h 9895954"/>
              <a:gd name="connsiteX3" fmla="*/ 388057 w 6474533"/>
              <a:gd name="connsiteY3" fmla="*/ 4473527 h 9895954"/>
              <a:gd name="connsiteX4" fmla="*/ 1916819 w 6474533"/>
              <a:gd name="connsiteY4" fmla="*/ 1317 h 9895954"/>
              <a:gd name="connsiteX0" fmla="*/ 1916819 w 6488820"/>
              <a:gd name="connsiteY0" fmla="*/ 3430 h 9898067"/>
              <a:gd name="connsiteX1" fmla="*/ 6488820 w 6488820"/>
              <a:gd name="connsiteY1" fmla="*/ 73604 h 9898067"/>
              <a:gd name="connsiteX2" fmla="*/ 5960183 w 6488820"/>
              <a:gd name="connsiteY2" fmla="*/ 9898067 h 9898067"/>
              <a:gd name="connsiteX3" fmla="*/ 388057 w 6488820"/>
              <a:gd name="connsiteY3" fmla="*/ 4475640 h 9898067"/>
              <a:gd name="connsiteX4" fmla="*/ 1916819 w 6488820"/>
              <a:gd name="connsiteY4" fmla="*/ 3430 h 9898067"/>
              <a:gd name="connsiteX0" fmla="*/ 1916819 w 6488820"/>
              <a:gd name="connsiteY0" fmla="*/ 3430 h 10218057"/>
              <a:gd name="connsiteX1" fmla="*/ 6488820 w 6488820"/>
              <a:gd name="connsiteY1" fmla="*/ 73604 h 10218057"/>
              <a:gd name="connsiteX2" fmla="*/ 6031620 w 6488820"/>
              <a:gd name="connsiteY2" fmla="*/ 10218057 h 10218057"/>
              <a:gd name="connsiteX3" fmla="*/ 388057 w 6488820"/>
              <a:gd name="connsiteY3" fmla="*/ 4475640 h 10218057"/>
              <a:gd name="connsiteX4" fmla="*/ 1916819 w 6488820"/>
              <a:gd name="connsiteY4" fmla="*/ 3430 h 10218057"/>
              <a:gd name="connsiteX0" fmla="*/ 1916819 w 6488820"/>
              <a:gd name="connsiteY0" fmla="*/ 3430 h 10218057"/>
              <a:gd name="connsiteX1" fmla="*/ 6488820 w 6488820"/>
              <a:gd name="connsiteY1" fmla="*/ 73604 h 10218057"/>
              <a:gd name="connsiteX2" fmla="*/ 6031620 w 6488820"/>
              <a:gd name="connsiteY2" fmla="*/ 10218057 h 10218057"/>
              <a:gd name="connsiteX3" fmla="*/ 388057 w 6488820"/>
              <a:gd name="connsiteY3" fmla="*/ 4475640 h 10218057"/>
              <a:gd name="connsiteX4" fmla="*/ 1916819 w 6488820"/>
              <a:gd name="connsiteY4" fmla="*/ 3430 h 10218057"/>
              <a:gd name="connsiteX0" fmla="*/ 1916819 w 6488820"/>
              <a:gd name="connsiteY0" fmla="*/ 3430 h 10239389"/>
              <a:gd name="connsiteX1" fmla="*/ 6488820 w 6488820"/>
              <a:gd name="connsiteY1" fmla="*/ 73604 h 10239389"/>
              <a:gd name="connsiteX2" fmla="*/ 6203070 w 6488820"/>
              <a:gd name="connsiteY2" fmla="*/ 10239389 h 10239389"/>
              <a:gd name="connsiteX3" fmla="*/ 388057 w 6488820"/>
              <a:gd name="connsiteY3" fmla="*/ 4475640 h 10239389"/>
              <a:gd name="connsiteX4" fmla="*/ 1916819 w 6488820"/>
              <a:gd name="connsiteY4" fmla="*/ 3430 h 10239389"/>
              <a:gd name="connsiteX0" fmla="*/ 1916819 w 6488820"/>
              <a:gd name="connsiteY0" fmla="*/ 3430 h 10239389"/>
              <a:gd name="connsiteX1" fmla="*/ 6488820 w 6488820"/>
              <a:gd name="connsiteY1" fmla="*/ 73604 h 10239389"/>
              <a:gd name="connsiteX2" fmla="*/ 6203070 w 6488820"/>
              <a:gd name="connsiteY2" fmla="*/ 10239389 h 10239389"/>
              <a:gd name="connsiteX3" fmla="*/ 388057 w 6488820"/>
              <a:gd name="connsiteY3" fmla="*/ 4475640 h 10239389"/>
              <a:gd name="connsiteX4" fmla="*/ 1916819 w 6488820"/>
              <a:gd name="connsiteY4" fmla="*/ 3430 h 10239389"/>
              <a:gd name="connsiteX0" fmla="*/ 1916819 w 6488820"/>
              <a:gd name="connsiteY0" fmla="*/ 3430 h 10239389"/>
              <a:gd name="connsiteX1" fmla="*/ 6488820 w 6488820"/>
              <a:gd name="connsiteY1" fmla="*/ 73604 h 10239389"/>
              <a:gd name="connsiteX2" fmla="*/ 6203070 w 6488820"/>
              <a:gd name="connsiteY2" fmla="*/ 10239389 h 10239389"/>
              <a:gd name="connsiteX3" fmla="*/ 388057 w 6488820"/>
              <a:gd name="connsiteY3" fmla="*/ 4475640 h 10239389"/>
              <a:gd name="connsiteX4" fmla="*/ 1916819 w 6488820"/>
              <a:gd name="connsiteY4" fmla="*/ 3430 h 10239389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388057 w 6345945"/>
              <a:gd name="connsiteY3" fmla="*/ 4476861 h 10240610"/>
              <a:gd name="connsiteX4" fmla="*/ 1916819 w 6345945"/>
              <a:gd name="connsiteY4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388057 w 6345945"/>
              <a:gd name="connsiteY3" fmla="*/ 4476861 h 10240610"/>
              <a:gd name="connsiteX4" fmla="*/ 1916819 w 6345945"/>
              <a:gd name="connsiteY4" fmla="*/ 4651 h 10240610"/>
              <a:gd name="connsiteX0" fmla="*/ 1916819 w 6345945"/>
              <a:gd name="connsiteY0" fmla="*/ 4651 h 10566480"/>
              <a:gd name="connsiteX1" fmla="*/ 6345945 w 6345945"/>
              <a:gd name="connsiteY1" fmla="*/ 53493 h 10566480"/>
              <a:gd name="connsiteX2" fmla="*/ 6203070 w 6345945"/>
              <a:gd name="connsiteY2" fmla="*/ 10240610 h 10566480"/>
              <a:gd name="connsiteX3" fmla="*/ 1386590 w 6345945"/>
              <a:gd name="connsiteY3" fmla="*/ 7628086 h 10566480"/>
              <a:gd name="connsiteX4" fmla="*/ 388057 w 6345945"/>
              <a:gd name="connsiteY4" fmla="*/ 4476861 h 10566480"/>
              <a:gd name="connsiteX5" fmla="*/ 1916819 w 6345945"/>
              <a:gd name="connsiteY5" fmla="*/ 4651 h 10566480"/>
              <a:gd name="connsiteX0" fmla="*/ 1916819 w 6345945"/>
              <a:gd name="connsiteY0" fmla="*/ 4651 h 10566480"/>
              <a:gd name="connsiteX1" fmla="*/ 6345945 w 6345945"/>
              <a:gd name="connsiteY1" fmla="*/ 53493 h 10566480"/>
              <a:gd name="connsiteX2" fmla="*/ 6203070 w 6345945"/>
              <a:gd name="connsiteY2" fmla="*/ 10240610 h 10566480"/>
              <a:gd name="connsiteX3" fmla="*/ 1386590 w 6345945"/>
              <a:gd name="connsiteY3" fmla="*/ 7628086 h 10566480"/>
              <a:gd name="connsiteX4" fmla="*/ 388057 w 6345945"/>
              <a:gd name="connsiteY4" fmla="*/ 4476861 h 10566480"/>
              <a:gd name="connsiteX5" fmla="*/ 1916819 w 6345945"/>
              <a:gd name="connsiteY5" fmla="*/ 4651 h 10566480"/>
              <a:gd name="connsiteX0" fmla="*/ 1916819 w 6345945"/>
              <a:gd name="connsiteY0" fmla="*/ 4651 h 10566480"/>
              <a:gd name="connsiteX1" fmla="*/ 6345945 w 6345945"/>
              <a:gd name="connsiteY1" fmla="*/ 53493 h 10566480"/>
              <a:gd name="connsiteX2" fmla="*/ 6203070 w 6345945"/>
              <a:gd name="connsiteY2" fmla="*/ 10240610 h 10566480"/>
              <a:gd name="connsiteX3" fmla="*/ 1386590 w 6345945"/>
              <a:gd name="connsiteY3" fmla="*/ 7628086 h 10566480"/>
              <a:gd name="connsiteX4" fmla="*/ 388057 w 6345945"/>
              <a:gd name="connsiteY4" fmla="*/ 4476861 h 10566480"/>
              <a:gd name="connsiteX5" fmla="*/ 1916819 w 6345945"/>
              <a:gd name="connsiteY5" fmla="*/ 4651 h 10566480"/>
              <a:gd name="connsiteX0" fmla="*/ 1916819 w 6345945"/>
              <a:gd name="connsiteY0" fmla="*/ 4651 h 10566480"/>
              <a:gd name="connsiteX1" fmla="*/ 6345945 w 6345945"/>
              <a:gd name="connsiteY1" fmla="*/ 53493 h 10566480"/>
              <a:gd name="connsiteX2" fmla="*/ 6203070 w 6345945"/>
              <a:gd name="connsiteY2" fmla="*/ 10240610 h 10566480"/>
              <a:gd name="connsiteX3" fmla="*/ 1386590 w 6345945"/>
              <a:gd name="connsiteY3" fmla="*/ 7628086 h 10566480"/>
              <a:gd name="connsiteX4" fmla="*/ 388057 w 6345945"/>
              <a:gd name="connsiteY4" fmla="*/ 4476861 h 10566480"/>
              <a:gd name="connsiteX5" fmla="*/ 1916819 w 6345945"/>
              <a:gd name="connsiteY5" fmla="*/ 4651 h 10566480"/>
              <a:gd name="connsiteX0" fmla="*/ 1916819 w 6345945"/>
              <a:gd name="connsiteY0" fmla="*/ 4651 h 10730038"/>
              <a:gd name="connsiteX1" fmla="*/ 6345945 w 6345945"/>
              <a:gd name="connsiteY1" fmla="*/ 53493 h 10730038"/>
              <a:gd name="connsiteX2" fmla="*/ 6203070 w 6345945"/>
              <a:gd name="connsiteY2" fmla="*/ 10240610 h 10730038"/>
              <a:gd name="connsiteX3" fmla="*/ 1386590 w 6345945"/>
              <a:gd name="connsiteY3" fmla="*/ 7628086 h 10730038"/>
              <a:gd name="connsiteX4" fmla="*/ 388057 w 6345945"/>
              <a:gd name="connsiteY4" fmla="*/ 4476861 h 10730038"/>
              <a:gd name="connsiteX5" fmla="*/ 1916819 w 6345945"/>
              <a:gd name="connsiteY5" fmla="*/ 4651 h 10730038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386590 w 6345945"/>
              <a:gd name="connsiteY3" fmla="*/ 7628086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386590 w 6345945"/>
              <a:gd name="connsiteY3" fmla="*/ 7628086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386590 w 6345945"/>
              <a:gd name="connsiteY3" fmla="*/ 7926744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443740 w 6345945"/>
              <a:gd name="connsiteY3" fmla="*/ 7948078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443740 w 6345945"/>
              <a:gd name="connsiteY3" fmla="*/ 7948078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443740 w 6345945"/>
              <a:gd name="connsiteY3" fmla="*/ 7948078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443740 w 6345945"/>
              <a:gd name="connsiteY3" fmla="*/ 7948078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402140"/>
              <a:gd name="connsiteX1" fmla="*/ 6345945 w 6345945"/>
              <a:gd name="connsiteY1" fmla="*/ 53493 h 10402140"/>
              <a:gd name="connsiteX2" fmla="*/ 6203070 w 6345945"/>
              <a:gd name="connsiteY2" fmla="*/ 10240610 h 10402140"/>
              <a:gd name="connsiteX3" fmla="*/ 1443740 w 6345945"/>
              <a:gd name="connsiteY3" fmla="*/ 7948078 h 10402140"/>
              <a:gd name="connsiteX4" fmla="*/ 388057 w 6345945"/>
              <a:gd name="connsiteY4" fmla="*/ 4476861 h 10402140"/>
              <a:gd name="connsiteX5" fmla="*/ 1916819 w 6345945"/>
              <a:gd name="connsiteY5" fmla="*/ 4651 h 10402140"/>
              <a:gd name="connsiteX0" fmla="*/ 1916819 w 6345945"/>
              <a:gd name="connsiteY0" fmla="*/ 4651 h 10402140"/>
              <a:gd name="connsiteX1" fmla="*/ 6345945 w 6345945"/>
              <a:gd name="connsiteY1" fmla="*/ 53493 h 10402140"/>
              <a:gd name="connsiteX2" fmla="*/ 6203070 w 6345945"/>
              <a:gd name="connsiteY2" fmla="*/ 10240610 h 10402140"/>
              <a:gd name="connsiteX3" fmla="*/ 1443740 w 6345945"/>
              <a:gd name="connsiteY3" fmla="*/ 7948078 h 10402140"/>
              <a:gd name="connsiteX4" fmla="*/ 388057 w 6345945"/>
              <a:gd name="connsiteY4" fmla="*/ 4476861 h 10402140"/>
              <a:gd name="connsiteX5" fmla="*/ 1916819 w 6345945"/>
              <a:gd name="connsiteY5" fmla="*/ 4651 h 10402140"/>
              <a:gd name="connsiteX0" fmla="*/ 1916819 w 6345945"/>
              <a:gd name="connsiteY0" fmla="*/ 4651 h 10402140"/>
              <a:gd name="connsiteX1" fmla="*/ 6345945 w 6345945"/>
              <a:gd name="connsiteY1" fmla="*/ 53493 h 10402140"/>
              <a:gd name="connsiteX2" fmla="*/ 6203070 w 6345945"/>
              <a:gd name="connsiteY2" fmla="*/ 10240610 h 10402140"/>
              <a:gd name="connsiteX3" fmla="*/ 1443740 w 6345945"/>
              <a:gd name="connsiteY3" fmla="*/ 7948078 h 10402140"/>
              <a:gd name="connsiteX4" fmla="*/ 388057 w 6345945"/>
              <a:gd name="connsiteY4" fmla="*/ 4476861 h 10402140"/>
              <a:gd name="connsiteX5" fmla="*/ 1916819 w 6345945"/>
              <a:gd name="connsiteY5" fmla="*/ 4651 h 10402140"/>
              <a:gd name="connsiteX0" fmla="*/ 1916819 w 6345945"/>
              <a:gd name="connsiteY0" fmla="*/ 4651 h 10402140"/>
              <a:gd name="connsiteX1" fmla="*/ 6345945 w 6345945"/>
              <a:gd name="connsiteY1" fmla="*/ 53493 h 10402140"/>
              <a:gd name="connsiteX2" fmla="*/ 6203070 w 6345945"/>
              <a:gd name="connsiteY2" fmla="*/ 10240610 h 10402140"/>
              <a:gd name="connsiteX3" fmla="*/ 1443740 w 6345945"/>
              <a:gd name="connsiteY3" fmla="*/ 7948078 h 10402140"/>
              <a:gd name="connsiteX4" fmla="*/ 388057 w 6345945"/>
              <a:gd name="connsiteY4" fmla="*/ 4476861 h 10402140"/>
              <a:gd name="connsiteX5" fmla="*/ 1916819 w 6345945"/>
              <a:gd name="connsiteY5" fmla="*/ 4651 h 10402140"/>
              <a:gd name="connsiteX0" fmla="*/ 1916819 w 6345945"/>
              <a:gd name="connsiteY0" fmla="*/ 4651 h 10499265"/>
              <a:gd name="connsiteX1" fmla="*/ 6345945 w 6345945"/>
              <a:gd name="connsiteY1" fmla="*/ 53493 h 10499265"/>
              <a:gd name="connsiteX2" fmla="*/ 6203070 w 6345945"/>
              <a:gd name="connsiteY2" fmla="*/ 10347274 h 10499265"/>
              <a:gd name="connsiteX3" fmla="*/ 1443740 w 6345945"/>
              <a:gd name="connsiteY3" fmla="*/ 7948078 h 10499265"/>
              <a:gd name="connsiteX4" fmla="*/ 388057 w 6345945"/>
              <a:gd name="connsiteY4" fmla="*/ 4476861 h 10499265"/>
              <a:gd name="connsiteX5" fmla="*/ 1916819 w 6345945"/>
              <a:gd name="connsiteY5" fmla="*/ 4651 h 10499265"/>
              <a:gd name="connsiteX0" fmla="*/ 1916819 w 6345945"/>
              <a:gd name="connsiteY0" fmla="*/ 4651 h 10347274"/>
              <a:gd name="connsiteX1" fmla="*/ 6345945 w 6345945"/>
              <a:gd name="connsiteY1" fmla="*/ 53493 h 10347274"/>
              <a:gd name="connsiteX2" fmla="*/ 6203070 w 6345945"/>
              <a:gd name="connsiteY2" fmla="*/ 10347274 h 10347274"/>
              <a:gd name="connsiteX3" fmla="*/ 1443740 w 6345945"/>
              <a:gd name="connsiteY3" fmla="*/ 7948078 h 10347274"/>
              <a:gd name="connsiteX4" fmla="*/ 388057 w 6345945"/>
              <a:gd name="connsiteY4" fmla="*/ 4476861 h 10347274"/>
              <a:gd name="connsiteX5" fmla="*/ 1916819 w 6345945"/>
              <a:gd name="connsiteY5" fmla="*/ 4651 h 10347274"/>
              <a:gd name="connsiteX0" fmla="*/ 1916819 w 6345945"/>
              <a:gd name="connsiteY0" fmla="*/ 4651 h 10347274"/>
              <a:gd name="connsiteX1" fmla="*/ 6345945 w 6345945"/>
              <a:gd name="connsiteY1" fmla="*/ 53493 h 10347274"/>
              <a:gd name="connsiteX2" fmla="*/ 6203070 w 6345945"/>
              <a:gd name="connsiteY2" fmla="*/ 10347274 h 10347274"/>
              <a:gd name="connsiteX3" fmla="*/ 1543753 w 6345945"/>
              <a:gd name="connsiteY3" fmla="*/ 8289403 h 10347274"/>
              <a:gd name="connsiteX4" fmla="*/ 388057 w 6345945"/>
              <a:gd name="connsiteY4" fmla="*/ 4476861 h 10347274"/>
              <a:gd name="connsiteX5" fmla="*/ 1916819 w 6345945"/>
              <a:gd name="connsiteY5" fmla="*/ 4651 h 10347274"/>
              <a:gd name="connsiteX0" fmla="*/ 1916819 w 6345945"/>
              <a:gd name="connsiteY0" fmla="*/ 4651 h 10937740"/>
              <a:gd name="connsiteX1" fmla="*/ 6345945 w 6345945"/>
              <a:gd name="connsiteY1" fmla="*/ 53493 h 10937740"/>
              <a:gd name="connsiteX2" fmla="*/ 6203070 w 6345945"/>
              <a:gd name="connsiteY2" fmla="*/ 10347274 h 10937740"/>
              <a:gd name="connsiteX3" fmla="*/ 2086678 w 6345945"/>
              <a:gd name="connsiteY3" fmla="*/ 10017353 h 10937740"/>
              <a:gd name="connsiteX4" fmla="*/ 388057 w 6345945"/>
              <a:gd name="connsiteY4" fmla="*/ 4476861 h 10937740"/>
              <a:gd name="connsiteX5" fmla="*/ 1916819 w 6345945"/>
              <a:gd name="connsiteY5" fmla="*/ 4651 h 10937740"/>
              <a:gd name="connsiteX0" fmla="*/ 1916819 w 6345945"/>
              <a:gd name="connsiteY0" fmla="*/ 4651 h 10347274"/>
              <a:gd name="connsiteX1" fmla="*/ 6345945 w 6345945"/>
              <a:gd name="connsiteY1" fmla="*/ 53493 h 10347274"/>
              <a:gd name="connsiteX2" fmla="*/ 6203070 w 6345945"/>
              <a:gd name="connsiteY2" fmla="*/ 10347274 h 10347274"/>
              <a:gd name="connsiteX3" fmla="*/ 2086678 w 6345945"/>
              <a:gd name="connsiteY3" fmla="*/ 10017353 h 10347274"/>
              <a:gd name="connsiteX4" fmla="*/ 388057 w 6345945"/>
              <a:gd name="connsiteY4" fmla="*/ 4476861 h 10347274"/>
              <a:gd name="connsiteX5" fmla="*/ 1916819 w 6345945"/>
              <a:gd name="connsiteY5" fmla="*/ 4651 h 10347274"/>
              <a:gd name="connsiteX0" fmla="*/ 1916819 w 6345945"/>
              <a:gd name="connsiteY0" fmla="*/ 4651 h 10347274"/>
              <a:gd name="connsiteX1" fmla="*/ 6345945 w 6345945"/>
              <a:gd name="connsiteY1" fmla="*/ 53493 h 10347274"/>
              <a:gd name="connsiteX2" fmla="*/ 6203070 w 6345945"/>
              <a:gd name="connsiteY2" fmla="*/ 10347274 h 10347274"/>
              <a:gd name="connsiteX3" fmla="*/ 2086678 w 6345945"/>
              <a:gd name="connsiteY3" fmla="*/ 10017353 h 10347274"/>
              <a:gd name="connsiteX4" fmla="*/ 388057 w 6345945"/>
              <a:gd name="connsiteY4" fmla="*/ 4476861 h 10347274"/>
              <a:gd name="connsiteX5" fmla="*/ 1916819 w 6345945"/>
              <a:gd name="connsiteY5" fmla="*/ 4651 h 10347274"/>
              <a:gd name="connsiteX0" fmla="*/ 1916819 w 6345945"/>
              <a:gd name="connsiteY0" fmla="*/ 4651 h 10347274"/>
              <a:gd name="connsiteX1" fmla="*/ 6345945 w 6345945"/>
              <a:gd name="connsiteY1" fmla="*/ 53493 h 10347274"/>
              <a:gd name="connsiteX2" fmla="*/ 6203070 w 6345945"/>
              <a:gd name="connsiteY2" fmla="*/ 10347274 h 10347274"/>
              <a:gd name="connsiteX3" fmla="*/ 2029528 w 6345945"/>
              <a:gd name="connsiteY3" fmla="*/ 9846691 h 10347274"/>
              <a:gd name="connsiteX4" fmla="*/ 388057 w 6345945"/>
              <a:gd name="connsiteY4" fmla="*/ 4476861 h 10347274"/>
              <a:gd name="connsiteX5" fmla="*/ 1916819 w 6345945"/>
              <a:gd name="connsiteY5" fmla="*/ 4651 h 10347274"/>
              <a:gd name="connsiteX0" fmla="*/ 1916819 w 6345945"/>
              <a:gd name="connsiteY0" fmla="*/ 4651 h 10347274"/>
              <a:gd name="connsiteX1" fmla="*/ 6345945 w 6345945"/>
              <a:gd name="connsiteY1" fmla="*/ 53493 h 10347274"/>
              <a:gd name="connsiteX2" fmla="*/ 6203070 w 6345945"/>
              <a:gd name="connsiteY2" fmla="*/ 10347274 h 10347274"/>
              <a:gd name="connsiteX3" fmla="*/ 2015241 w 6345945"/>
              <a:gd name="connsiteY3" fmla="*/ 9868025 h 10347274"/>
              <a:gd name="connsiteX4" fmla="*/ 388057 w 6345945"/>
              <a:gd name="connsiteY4" fmla="*/ 4476861 h 10347274"/>
              <a:gd name="connsiteX5" fmla="*/ 1916819 w 6345945"/>
              <a:gd name="connsiteY5" fmla="*/ 4651 h 10347274"/>
              <a:gd name="connsiteX0" fmla="*/ 1916819 w 6345945"/>
              <a:gd name="connsiteY0" fmla="*/ 4651 h 10219278"/>
              <a:gd name="connsiteX1" fmla="*/ 6345945 w 6345945"/>
              <a:gd name="connsiteY1" fmla="*/ 53493 h 10219278"/>
              <a:gd name="connsiteX2" fmla="*/ 6145920 w 6345945"/>
              <a:gd name="connsiteY2" fmla="*/ 10219278 h 10219278"/>
              <a:gd name="connsiteX3" fmla="*/ 2015241 w 6345945"/>
              <a:gd name="connsiteY3" fmla="*/ 9868025 h 10219278"/>
              <a:gd name="connsiteX4" fmla="*/ 388057 w 6345945"/>
              <a:gd name="connsiteY4" fmla="*/ 4476861 h 10219278"/>
              <a:gd name="connsiteX5" fmla="*/ 1916819 w 6345945"/>
              <a:gd name="connsiteY5" fmla="*/ 4651 h 10219278"/>
              <a:gd name="connsiteX0" fmla="*/ 1916819 w 6345945"/>
              <a:gd name="connsiteY0" fmla="*/ 4651 h 10091282"/>
              <a:gd name="connsiteX1" fmla="*/ 6345945 w 6345945"/>
              <a:gd name="connsiteY1" fmla="*/ 53493 h 10091282"/>
              <a:gd name="connsiteX2" fmla="*/ 6117345 w 6345945"/>
              <a:gd name="connsiteY2" fmla="*/ 10091282 h 10091282"/>
              <a:gd name="connsiteX3" fmla="*/ 2015241 w 6345945"/>
              <a:gd name="connsiteY3" fmla="*/ 9868025 h 10091282"/>
              <a:gd name="connsiteX4" fmla="*/ 388057 w 6345945"/>
              <a:gd name="connsiteY4" fmla="*/ 4476861 h 10091282"/>
              <a:gd name="connsiteX5" fmla="*/ 1916819 w 6345945"/>
              <a:gd name="connsiteY5" fmla="*/ 4651 h 10091282"/>
              <a:gd name="connsiteX0" fmla="*/ 1916819 w 6345945"/>
              <a:gd name="connsiteY0" fmla="*/ 4651 h 10197946"/>
              <a:gd name="connsiteX1" fmla="*/ 6345945 w 6345945"/>
              <a:gd name="connsiteY1" fmla="*/ 53493 h 10197946"/>
              <a:gd name="connsiteX2" fmla="*/ 6088770 w 6345945"/>
              <a:gd name="connsiteY2" fmla="*/ 10197946 h 10197946"/>
              <a:gd name="connsiteX3" fmla="*/ 2015241 w 6345945"/>
              <a:gd name="connsiteY3" fmla="*/ 9868025 h 10197946"/>
              <a:gd name="connsiteX4" fmla="*/ 388057 w 6345945"/>
              <a:gd name="connsiteY4" fmla="*/ 4476861 h 10197946"/>
              <a:gd name="connsiteX5" fmla="*/ 1916819 w 6345945"/>
              <a:gd name="connsiteY5" fmla="*/ 4651 h 10197946"/>
              <a:gd name="connsiteX0" fmla="*/ 1916819 w 6345945"/>
              <a:gd name="connsiteY0" fmla="*/ 4651 h 10197946"/>
              <a:gd name="connsiteX1" fmla="*/ 6345945 w 6345945"/>
              <a:gd name="connsiteY1" fmla="*/ 53493 h 10197946"/>
              <a:gd name="connsiteX2" fmla="*/ 6088770 w 6345945"/>
              <a:gd name="connsiteY2" fmla="*/ 10197946 h 10197946"/>
              <a:gd name="connsiteX3" fmla="*/ 2015241 w 6345945"/>
              <a:gd name="connsiteY3" fmla="*/ 9868025 h 10197946"/>
              <a:gd name="connsiteX4" fmla="*/ 388057 w 6345945"/>
              <a:gd name="connsiteY4" fmla="*/ 4476861 h 10197946"/>
              <a:gd name="connsiteX5" fmla="*/ 1916819 w 6345945"/>
              <a:gd name="connsiteY5" fmla="*/ 4651 h 10197946"/>
              <a:gd name="connsiteX0" fmla="*/ 1916819 w 6345945"/>
              <a:gd name="connsiteY0" fmla="*/ 4651 h 10197946"/>
              <a:gd name="connsiteX1" fmla="*/ 6345945 w 6345945"/>
              <a:gd name="connsiteY1" fmla="*/ 53493 h 10197946"/>
              <a:gd name="connsiteX2" fmla="*/ 6088770 w 6345945"/>
              <a:gd name="connsiteY2" fmla="*/ 10197946 h 10197946"/>
              <a:gd name="connsiteX3" fmla="*/ 2043816 w 6345945"/>
              <a:gd name="connsiteY3" fmla="*/ 9996022 h 10197946"/>
              <a:gd name="connsiteX4" fmla="*/ 388057 w 6345945"/>
              <a:gd name="connsiteY4" fmla="*/ 4476861 h 10197946"/>
              <a:gd name="connsiteX5" fmla="*/ 1916819 w 6345945"/>
              <a:gd name="connsiteY5" fmla="*/ 4651 h 10197946"/>
              <a:gd name="connsiteX0" fmla="*/ 1916819 w 6345945"/>
              <a:gd name="connsiteY0" fmla="*/ 4651 h 10197946"/>
              <a:gd name="connsiteX1" fmla="*/ 6345945 w 6345945"/>
              <a:gd name="connsiteY1" fmla="*/ 53493 h 10197946"/>
              <a:gd name="connsiteX2" fmla="*/ 6088770 w 6345945"/>
              <a:gd name="connsiteY2" fmla="*/ 10197946 h 10197946"/>
              <a:gd name="connsiteX3" fmla="*/ 2029529 w 6345945"/>
              <a:gd name="connsiteY3" fmla="*/ 10081354 h 10197946"/>
              <a:gd name="connsiteX4" fmla="*/ 388057 w 6345945"/>
              <a:gd name="connsiteY4" fmla="*/ 4476861 h 10197946"/>
              <a:gd name="connsiteX5" fmla="*/ 1916819 w 6345945"/>
              <a:gd name="connsiteY5" fmla="*/ 4651 h 10197946"/>
              <a:gd name="connsiteX0" fmla="*/ 1916819 w 6345945"/>
              <a:gd name="connsiteY0" fmla="*/ 4651 h 10155281"/>
              <a:gd name="connsiteX1" fmla="*/ 6345945 w 6345945"/>
              <a:gd name="connsiteY1" fmla="*/ 53493 h 10155281"/>
              <a:gd name="connsiteX2" fmla="*/ 6088770 w 6345945"/>
              <a:gd name="connsiteY2" fmla="*/ 10155281 h 10155281"/>
              <a:gd name="connsiteX3" fmla="*/ 2029529 w 6345945"/>
              <a:gd name="connsiteY3" fmla="*/ 10081354 h 10155281"/>
              <a:gd name="connsiteX4" fmla="*/ 388057 w 6345945"/>
              <a:gd name="connsiteY4" fmla="*/ 4476861 h 10155281"/>
              <a:gd name="connsiteX5" fmla="*/ 1916819 w 6345945"/>
              <a:gd name="connsiteY5" fmla="*/ 4651 h 10155281"/>
              <a:gd name="connsiteX0" fmla="*/ 1916819 w 6345945"/>
              <a:gd name="connsiteY0" fmla="*/ 4651 h 10283277"/>
              <a:gd name="connsiteX1" fmla="*/ 6345945 w 6345945"/>
              <a:gd name="connsiteY1" fmla="*/ 53493 h 10283277"/>
              <a:gd name="connsiteX2" fmla="*/ 6060195 w 6345945"/>
              <a:gd name="connsiteY2" fmla="*/ 10283277 h 10283277"/>
              <a:gd name="connsiteX3" fmla="*/ 2029529 w 6345945"/>
              <a:gd name="connsiteY3" fmla="*/ 10081354 h 10283277"/>
              <a:gd name="connsiteX4" fmla="*/ 388057 w 6345945"/>
              <a:gd name="connsiteY4" fmla="*/ 4476861 h 10283277"/>
              <a:gd name="connsiteX5" fmla="*/ 1916819 w 6345945"/>
              <a:gd name="connsiteY5" fmla="*/ 4651 h 10283277"/>
              <a:gd name="connsiteX0" fmla="*/ 1916819 w 6345945"/>
              <a:gd name="connsiteY0" fmla="*/ 4651 h 10091282"/>
              <a:gd name="connsiteX1" fmla="*/ 6345945 w 6345945"/>
              <a:gd name="connsiteY1" fmla="*/ 53493 h 10091282"/>
              <a:gd name="connsiteX2" fmla="*/ 6045908 w 6345945"/>
              <a:gd name="connsiteY2" fmla="*/ 10091282 h 10091282"/>
              <a:gd name="connsiteX3" fmla="*/ 2029529 w 6345945"/>
              <a:gd name="connsiteY3" fmla="*/ 10081354 h 10091282"/>
              <a:gd name="connsiteX4" fmla="*/ 388057 w 6345945"/>
              <a:gd name="connsiteY4" fmla="*/ 4476861 h 10091282"/>
              <a:gd name="connsiteX5" fmla="*/ 1916819 w 6345945"/>
              <a:gd name="connsiteY5" fmla="*/ 4651 h 10091282"/>
              <a:gd name="connsiteX0" fmla="*/ 1916819 w 6345945"/>
              <a:gd name="connsiteY0" fmla="*/ 4651 h 10188019"/>
              <a:gd name="connsiteX1" fmla="*/ 6345945 w 6345945"/>
              <a:gd name="connsiteY1" fmla="*/ 53493 h 10188019"/>
              <a:gd name="connsiteX2" fmla="*/ 6045908 w 6345945"/>
              <a:gd name="connsiteY2" fmla="*/ 10091282 h 10188019"/>
              <a:gd name="connsiteX3" fmla="*/ 2100967 w 6345945"/>
              <a:gd name="connsiteY3" fmla="*/ 10188019 h 10188019"/>
              <a:gd name="connsiteX4" fmla="*/ 388057 w 6345945"/>
              <a:gd name="connsiteY4" fmla="*/ 4476861 h 10188019"/>
              <a:gd name="connsiteX5" fmla="*/ 1916819 w 6345945"/>
              <a:gd name="connsiteY5" fmla="*/ 4651 h 10188019"/>
              <a:gd name="connsiteX0" fmla="*/ 1916819 w 6345945"/>
              <a:gd name="connsiteY0" fmla="*/ 4651 h 10188019"/>
              <a:gd name="connsiteX1" fmla="*/ 6345945 w 6345945"/>
              <a:gd name="connsiteY1" fmla="*/ 53493 h 10188019"/>
              <a:gd name="connsiteX2" fmla="*/ 6017333 w 6345945"/>
              <a:gd name="connsiteY2" fmla="*/ 10176613 h 10188019"/>
              <a:gd name="connsiteX3" fmla="*/ 2100967 w 6345945"/>
              <a:gd name="connsiteY3" fmla="*/ 10188019 h 10188019"/>
              <a:gd name="connsiteX4" fmla="*/ 388057 w 6345945"/>
              <a:gd name="connsiteY4" fmla="*/ 4476861 h 10188019"/>
              <a:gd name="connsiteX5" fmla="*/ 1916819 w 6345945"/>
              <a:gd name="connsiteY5" fmla="*/ 4651 h 10188019"/>
              <a:gd name="connsiteX0" fmla="*/ 1415780 w 6616431"/>
              <a:gd name="connsiteY0" fmla="*/ 783665 h 10135056"/>
              <a:gd name="connsiteX1" fmla="*/ 6616431 w 6616431"/>
              <a:gd name="connsiteY1" fmla="*/ 530 h 10135056"/>
              <a:gd name="connsiteX2" fmla="*/ 6287819 w 6616431"/>
              <a:gd name="connsiteY2" fmla="*/ 10123650 h 10135056"/>
              <a:gd name="connsiteX3" fmla="*/ 2371453 w 6616431"/>
              <a:gd name="connsiteY3" fmla="*/ 10135056 h 10135056"/>
              <a:gd name="connsiteX4" fmla="*/ 658543 w 6616431"/>
              <a:gd name="connsiteY4" fmla="*/ 4423898 h 10135056"/>
              <a:gd name="connsiteX5" fmla="*/ 1415780 w 6616431"/>
              <a:gd name="connsiteY5" fmla="*/ 783665 h 10135056"/>
              <a:gd name="connsiteX0" fmla="*/ 1243772 w 6444423"/>
              <a:gd name="connsiteY0" fmla="*/ 783665 h 10135056"/>
              <a:gd name="connsiteX1" fmla="*/ 6444423 w 6444423"/>
              <a:gd name="connsiteY1" fmla="*/ 530 h 10135056"/>
              <a:gd name="connsiteX2" fmla="*/ 6115811 w 6444423"/>
              <a:gd name="connsiteY2" fmla="*/ 10123650 h 10135056"/>
              <a:gd name="connsiteX3" fmla="*/ 2199445 w 6444423"/>
              <a:gd name="connsiteY3" fmla="*/ 10135056 h 10135056"/>
              <a:gd name="connsiteX4" fmla="*/ 486535 w 6444423"/>
              <a:gd name="connsiteY4" fmla="*/ 4423898 h 10135056"/>
              <a:gd name="connsiteX5" fmla="*/ 1243772 w 6444423"/>
              <a:gd name="connsiteY5" fmla="*/ 783665 h 10135056"/>
              <a:gd name="connsiteX0" fmla="*/ 1243772 w 6444423"/>
              <a:gd name="connsiteY0" fmla="*/ 788615 h 10140006"/>
              <a:gd name="connsiteX1" fmla="*/ 6444423 w 6444423"/>
              <a:gd name="connsiteY1" fmla="*/ 5480 h 10140006"/>
              <a:gd name="connsiteX2" fmla="*/ 6115811 w 6444423"/>
              <a:gd name="connsiteY2" fmla="*/ 10128600 h 10140006"/>
              <a:gd name="connsiteX3" fmla="*/ 2199445 w 6444423"/>
              <a:gd name="connsiteY3" fmla="*/ 10140006 h 10140006"/>
              <a:gd name="connsiteX4" fmla="*/ 486535 w 6444423"/>
              <a:gd name="connsiteY4" fmla="*/ 4428848 h 10140006"/>
              <a:gd name="connsiteX5" fmla="*/ 1243772 w 6444423"/>
              <a:gd name="connsiteY5" fmla="*/ 788615 h 10140006"/>
              <a:gd name="connsiteX0" fmla="*/ 1243772 w 6444423"/>
              <a:gd name="connsiteY0" fmla="*/ 822467 h 10173858"/>
              <a:gd name="connsiteX1" fmla="*/ 6444423 w 6444423"/>
              <a:gd name="connsiteY1" fmla="*/ 39332 h 10173858"/>
              <a:gd name="connsiteX2" fmla="*/ 6115811 w 6444423"/>
              <a:gd name="connsiteY2" fmla="*/ 10162452 h 10173858"/>
              <a:gd name="connsiteX3" fmla="*/ 2199445 w 6444423"/>
              <a:gd name="connsiteY3" fmla="*/ 10173858 h 10173858"/>
              <a:gd name="connsiteX4" fmla="*/ 486535 w 6444423"/>
              <a:gd name="connsiteY4" fmla="*/ 4462700 h 10173858"/>
              <a:gd name="connsiteX5" fmla="*/ 1243772 w 6444423"/>
              <a:gd name="connsiteY5" fmla="*/ 822467 h 10173858"/>
              <a:gd name="connsiteX0" fmla="*/ 1319143 w 6405494"/>
              <a:gd name="connsiteY0" fmla="*/ 710255 h 10232309"/>
              <a:gd name="connsiteX1" fmla="*/ 6405494 w 6405494"/>
              <a:gd name="connsiteY1" fmla="*/ 97783 h 10232309"/>
              <a:gd name="connsiteX2" fmla="*/ 6076882 w 6405494"/>
              <a:gd name="connsiteY2" fmla="*/ 10220903 h 10232309"/>
              <a:gd name="connsiteX3" fmla="*/ 2160516 w 6405494"/>
              <a:gd name="connsiteY3" fmla="*/ 10232309 h 10232309"/>
              <a:gd name="connsiteX4" fmla="*/ 447606 w 6405494"/>
              <a:gd name="connsiteY4" fmla="*/ 4521151 h 10232309"/>
              <a:gd name="connsiteX5" fmla="*/ 1319143 w 6405494"/>
              <a:gd name="connsiteY5" fmla="*/ 710255 h 10232309"/>
              <a:gd name="connsiteX0" fmla="*/ 1315330 w 6401681"/>
              <a:gd name="connsiteY0" fmla="*/ 710255 h 10232309"/>
              <a:gd name="connsiteX1" fmla="*/ 6401681 w 6401681"/>
              <a:gd name="connsiteY1" fmla="*/ 97783 h 10232309"/>
              <a:gd name="connsiteX2" fmla="*/ 6073069 w 6401681"/>
              <a:gd name="connsiteY2" fmla="*/ 10220903 h 10232309"/>
              <a:gd name="connsiteX3" fmla="*/ 2156703 w 6401681"/>
              <a:gd name="connsiteY3" fmla="*/ 10232309 h 10232309"/>
              <a:gd name="connsiteX4" fmla="*/ 443793 w 6401681"/>
              <a:gd name="connsiteY4" fmla="*/ 4521151 h 10232309"/>
              <a:gd name="connsiteX5" fmla="*/ 1315330 w 6401681"/>
              <a:gd name="connsiteY5" fmla="*/ 710255 h 10232309"/>
              <a:gd name="connsiteX0" fmla="*/ 1315330 w 6401681"/>
              <a:gd name="connsiteY0" fmla="*/ 617397 h 10139451"/>
              <a:gd name="connsiteX1" fmla="*/ 6401681 w 6401681"/>
              <a:gd name="connsiteY1" fmla="*/ 4925 h 10139451"/>
              <a:gd name="connsiteX2" fmla="*/ 6073069 w 6401681"/>
              <a:gd name="connsiteY2" fmla="*/ 10128045 h 10139451"/>
              <a:gd name="connsiteX3" fmla="*/ 2156703 w 6401681"/>
              <a:gd name="connsiteY3" fmla="*/ 10139451 h 10139451"/>
              <a:gd name="connsiteX4" fmla="*/ 443793 w 6401681"/>
              <a:gd name="connsiteY4" fmla="*/ 4428293 h 10139451"/>
              <a:gd name="connsiteX5" fmla="*/ 1315330 w 6401681"/>
              <a:gd name="connsiteY5" fmla="*/ 617397 h 10139451"/>
              <a:gd name="connsiteX0" fmla="*/ 1354719 w 6383920"/>
              <a:gd name="connsiteY0" fmla="*/ 597120 h 10140507"/>
              <a:gd name="connsiteX1" fmla="*/ 6383920 w 6383920"/>
              <a:gd name="connsiteY1" fmla="*/ 5981 h 10140507"/>
              <a:gd name="connsiteX2" fmla="*/ 6055308 w 6383920"/>
              <a:gd name="connsiteY2" fmla="*/ 10129101 h 10140507"/>
              <a:gd name="connsiteX3" fmla="*/ 2138942 w 6383920"/>
              <a:gd name="connsiteY3" fmla="*/ 10140507 h 10140507"/>
              <a:gd name="connsiteX4" fmla="*/ 426032 w 6383920"/>
              <a:gd name="connsiteY4" fmla="*/ 4429349 h 10140507"/>
              <a:gd name="connsiteX5" fmla="*/ 1354719 w 6383920"/>
              <a:gd name="connsiteY5" fmla="*/ 597120 h 10140507"/>
              <a:gd name="connsiteX0" fmla="*/ 1354719 w 6383920"/>
              <a:gd name="connsiteY0" fmla="*/ 1362866 h 10906253"/>
              <a:gd name="connsiteX1" fmla="*/ 4205161 w 6383920"/>
              <a:gd name="connsiteY1" fmla="*/ 773201 h 10906253"/>
              <a:gd name="connsiteX2" fmla="*/ 6383920 w 6383920"/>
              <a:gd name="connsiteY2" fmla="*/ 771727 h 10906253"/>
              <a:gd name="connsiteX3" fmla="*/ 6055308 w 6383920"/>
              <a:gd name="connsiteY3" fmla="*/ 10894847 h 10906253"/>
              <a:gd name="connsiteX4" fmla="*/ 2138942 w 6383920"/>
              <a:gd name="connsiteY4" fmla="*/ 10906253 h 10906253"/>
              <a:gd name="connsiteX5" fmla="*/ 426032 w 6383920"/>
              <a:gd name="connsiteY5" fmla="*/ 5195095 h 10906253"/>
              <a:gd name="connsiteX6" fmla="*/ 1354719 w 6383920"/>
              <a:gd name="connsiteY6" fmla="*/ 1362866 h 10906253"/>
              <a:gd name="connsiteX0" fmla="*/ 1354719 w 6383920"/>
              <a:gd name="connsiteY0" fmla="*/ 1362867 h 10906254"/>
              <a:gd name="connsiteX1" fmla="*/ 4205161 w 6383920"/>
              <a:gd name="connsiteY1" fmla="*/ 773202 h 10906254"/>
              <a:gd name="connsiteX2" fmla="*/ 6383920 w 6383920"/>
              <a:gd name="connsiteY2" fmla="*/ 771728 h 10906254"/>
              <a:gd name="connsiteX3" fmla="*/ 6055308 w 6383920"/>
              <a:gd name="connsiteY3" fmla="*/ 10894848 h 10906254"/>
              <a:gd name="connsiteX4" fmla="*/ 2138942 w 6383920"/>
              <a:gd name="connsiteY4" fmla="*/ 10906254 h 10906254"/>
              <a:gd name="connsiteX5" fmla="*/ 426032 w 6383920"/>
              <a:gd name="connsiteY5" fmla="*/ 5195096 h 10906254"/>
              <a:gd name="connsiteX6" fmla="*/ 1354719 w 6383920"/>
              <a:gd name="connsiteY6" fmla="*/ 1362867 h 10906254"/>
              <a:gd name="connsiteX0" fmla="*/ 1354719 w 6383920"/>
              <a:gd name="connsiteY0" fmla="*/ 1334008 h 10877395"/>
              <a:gd name="connsiteX1" fmla="*/ 4205161 w 6383920"/>
              <a:gd name="connsiteY1" fmla="*/ 744343 h 10877395"/>
              <a:gd name="connsiteX2" fmla="*/ 6383920 w 6383920"/>
              <a:gd name="connsiteY2" fmla="*/ 742869 h 10877395"/>
              <a:gd name="connsiteX3" fmla="*/ 6055308 w 6383920"/>
              <a:gd name="connsiteY3" fmla="*/ 10865989 h 10877395"/>
              <a:gd name="connsiteX4" fmla="*/ 2138942 w 6383920"/>
              <a:gd name="connsiteY4" fmla="*/ 10877395 h 10877395"/>
              <a:gd name="connsiteX5" fmla="*/ 426032 w 6383920"/>
              <a:gd name="connsiteY5" fmla="*/ 5166237 h 10877395"/>
              <a:gd name="connsiteX6" fmla="*/ 1354719 w 6383920"/>
              <a:gd name="connsiteY6" fmla="*/ 1334008 h 10877395"/>
              <a:gd name="connsiteX0" fmla="*/ 1354719 w 6383920"/>
              <a:gd name="connsiteY0" fmla="*/ 591200 h 10134587"/>
              <a:gd name="connsiteX1" fmla="*/ 4205161 w 6383920"/>
              <a:gd name="connsiteY1" fmla="*/ 1535 h 10134587"/>
              <a:gd name="connsiteX2" fmla="*/ 6383920 w 6383920"/>
              <a:gd name="connsiteY2" fmla="*/ 61 h 10134587"/>
              <a:gd name="connsiteX3" fmla="*/ 6055308 w 6383920"/>
              <a:gd name="connsiteY3" fmla="*/ 10123181 h 10134587"/>
              <a:gd name="connsiteX4" fmla="*/ 2138942 w 6383920"/>
              <a:gd name="connsiteY4" fmla="*/ 10134587 h 10134587"/>
              <a:gd name="connsiteX5" fmla="*/ 426032 w 6383920"/>
              <a:gd name="connsiteY5" fmla="*/ 4423429 h 10134587"/>
              <a:gd name="connsiteX6" fmla="*/ 1354719 w 6383920"/>
              <a:gd name="connsiteY6" fmla="*/ 591200 h 10134587"/>
              <a:gd name="connsiteX0" fmla="*/ 1438248 w 6467449"/>
              <a:gd name="connsiteY0" fmla="*/ 591200 h 10134587"/>
              <a:gd name="connsiteX1" fmla="*/ 4288690 w 6467449"/>
              <a:gd name="connsiteY1" fmla="*/ 1535 h 10134587"/>
              <a:gd name="connsiteX2" fmla="*/ 6467449 w 6467449"/>
              <a:gd name="connsiteY2" fmla="*/ 61 h 10134587"/>
              <a:gd name="connsiteX3" fmla="*/ 6138837 w 6467449"/>
              <a:gd name="connsiteY3" fmla="*/ 10123181 h 10134587"/>
              <a:gd name="connsiteX4" fmla="*/ 2222471 w 6467449"/>
              <a:gd name="connsiteY4" fmla="*/ 10134587 h 10134587"/>
              <a:gd name="connsiteX5" fmla="*/ 509561 w 6467449"/>
              <a:gd name="connsiteY5" fmla="*/ 4423429 h 10134587"/>
              <a:gd name="connsiteX6" fmla="*/ 45302 w 6467449"/>
              <a:gd name="connsiteY6" fmla="*/ 2476135 h 10134587"/>
              <a:gd name="connsiteX7" fmla="*/ 1438248 w 6467449"/>
              <a:gd name="connsiteY7" fmla="*/ 591200 h 10134587"/>
              <a:gd name="connsiteX0" fmla="*/ 1438248 w 6467449"/>
              <a:gd name="connsiteY0" fmla="*/ 591200 h 10134587"/>
              <a:gd name="connsiteX1" fmla="*/ 4288690 w 6467449"/>
              <a:gd name="connsiteY1" fmla="*/ 1535 h 10134587"/>
              <a:gd name="connsiteX2" fmla="*/ 6467449 w 6467449"/>
              <a:gd name="connsiteY2" fmla="*/ 61 h 10134587"/>
              <a:gd name="connsiteX3" fmla="*/ 6138837 w 6467449"/>
              <a:gd name="connsiteY3" fmla="*/ 10123181 h 10134587"/>
              <a:gd name="connsiteX4" fmla="*/ 2222471 w 6467449"/>
              <a:gd name="connsiteY4" fmla="*/ 10134587 h 10134587"/>
              <a:gd name="connsiteX5" fmla="*/ 509561 w 6467449"/>
              <a:gd name="connsiteY5" fmla="*/ 4423429 h 10134587"/>
              <a:gd name="connsiteX6" fmla="*/ 45302 w 6467449"/>
              <a:gd name="connsiteY6" fmla="*/ 2476135 h 10134587"/>
              <a:gd name="connsiteX7" fmla="*/ 1438248 w 6467449"/>
              <a:gd name="connsiteY7" fmla="*/ 591200 h 10134587"/>
              <a:gd name="connsiteX0" fmla="*/ 1438248 w 6467449"/>
              <a:gd name="connsiteY0" fmla="*/ 591200 h 10134587"/>
              <a:gd name="connsiteX1" fmla="*/ 4288690 w 6467449"/>
              <a:gd name="connsiteY1" fmla="*/ 1535 h 10134587"/>
              <a:gd name="connsiteX2" fmla="*/ 6467449 w 6467449"/>
              <a:gd name="connsiteY2" fmla="*/ 61 h 10134587"/>
              <a:gd name="connsiteX3" fmla="*/ 6138837 w 6467449"/>
              <a:gd name="connsiteY3" fmla="*/ 10123181 h 10134587"/>
              <a:gd name="connsiteX4" fmla="*/ 2222471 w 6467449"/>
              <a:gd name="connsiteY4" fmla="*/ 10134587 h 10134587"/>
              <a:gd name="connsiteX5" fmla="*/ 509561 w 6467449"/>
              <a:gd name="connsiteY5" fmla="*/ 4423429 h 10134587"/>
              <a:gd name="connsiteX6" fmla="*/ 45302 w 6467449"/>
              <a:gd name="connsiteY6" fmla="*/ 2476135 h 10134587"/>
              <a:gd name="connsiteX7" fmla="*/ 1438248 w 6467449"/>
              <a:gd name="connsiteY7" fmla="*/ 591200 h 10134587"/>
              <a:gd name="connsiteX0" fmla="*/ 1481110 w 6467449"/>
              <a:gd name="connsiteY0" fmla="*/ 612533 h 10134587"/>
              <a:gd name="connsiteX1" fmla="*/ 4288690 w 6467449"/>
              <a:gd name="connsiteY1" fmla="*/ 1535 h 10134587"/>
              <a:gd name="connsiteX2" fmla="*/ 6467449 w 6467449"/>
              <a:gd name="connsiteY2" fmla="*/ 61 h 10134587"/>
              <a:gd name="connsiteX3" fmla="*/ 6138837 w 6467449"/>
              <a:gd name="connsiteY3" fmla="*/ 10123181 h 10134587"/>
              <a:gd name="connsiteX4" fmla="*/ 2222471 w 6467449"/>
              <a:gd name="connsiteY4" fmla="*/ 10134587 h 10134587"/>
              <a:gd name="connsiteX5" fmla="*/ 509561 w 6467449"/>
              <a:gd name="connsiteY5" fmla="*/ 4423429 h 10134587"/>
              <a:gd name="connsiteX6" fmla="*/ 45302 w 6467449"/>
              <a:gd name="connsiteY6" fmla="*/ 2476135 h 10134587"/>
              <a:gd name="connsiteX7" fmla="*/ 1481110 w 6467449"/>
              <a:gd name="connsiteY7" fmla="*/ 612533 h 10134587"/>
              <a:gd name="connsiteX0" fmla="*/ 1481110 w 6467449"/>
              <a:gd name="connsiteY0" fmla="*/ 612533 h 10134587"/>
              <a:gd name="connsiteX1" fmla="*/ 4288690 w 6467449"/>
              <a:gd name="connsiteY1" fmla="*/ 1535 h 10134587"/>
              <a:gd name="connsiteX2" fmla="*/ 6467449 w 6467449"/>
              <a:gd name="connsiteY2" fmla="*/ 61 h 10134587"/>
              <a:gd name="connsiteX3" fmla="*/ 6138837 w 6467449"/>
              <a:gd name="connsiteY3" fmla="*/ 10123181 h 10134587"/>
              <a:gd name="connsiteX4" fmla="*/ 2222471 w 6467449"/>
              <a:gd name="connsiteY4" fmla="*/ 10134587 h 10134587"/>
              <a:gd name="connsiteX5" fmla="*/ 509561 w 6467449"/>
              <a:gd name="connsiteY5" fmla="*/ 4423429 h 10134587"/>
              <a:gd name="connsiteX6" fmla="*/ 45302 w 6467449"/>
              <a:gd name="connsiteY6" fmla="*/ 2476135 h 10134587"/>
              <a:gd name="connsiteX7" fmla="*/ 1481110 w 6467449"/>
              <a:gd name="connsiteY7" fmla="*/ 612533 h 10134587"/>
              <a:gd name="connsiteX0" fmla="*/ 1481110 w 6467449"/>
              <a:gd name="connsiteY0" fmla="*/ 615339 h 10137393"/>
              <a:gd name="connsiteX1" fmla="*/ 4288690 w 6467449"/>
              <a:gd name="connsiteY1" fmla="*/ 4341 h 10137393"/>
              <a:gd name="connsiteX2" fmla="*/ 6467449 w 6467449"/>
              <a:gd name="connsiteY2" fmla="*/ 2867 h 10137393"/>
              <a:gd name="connsiteX3" fmla="*/ 6138837 w 6467449"/>
              <a:gd name="connsiteY3" fmla="*/ 10125987 h 10137393"/>
              <a:gd name="connsiteX4" fmla="*/ 2222471 w 6467449"/>
              <a:gd name="connsiteY4" fmla="*/ 10137393 h 10137393"/>
              <a:gd name="connsiteX5" fmla="*/ 509561 w 6467449"/>
              <a:gd name="connsiteY5" fmla="*/ 4426235 h 10137393"/>
              <a:gd name="connsiteX6" fmla="*/ 45302 w 6467449"/>
              <a:gd name="connsiteY6" fmla="*/ 2478941 h 10137393"/>
              <a:gd name="connsiteX7" fmla="*/ 1481110 w 6467449"/>
              <a:gd name="connsiteY7" fmla="*/ 615339 h 10137393"/>
              <a:gd name="connsiteX0" fmla="*/ 1418439 w 6404778"/>
              <a:gd name="connsiteY0" fmla="*/ 615339 h 10137393"/>
              <a:gd name="connsiteX1" fmla="*/ 4226019 w 6404778"/>
              <a:gd name="connsiteY1" fmla="*/ 4341 h 10137393"/>
              <a:gd name="connsiteX2" fmla="*/ 6404778 w 6404778"/>
              <a:gd name="connsiteY2" fmla="*/ 2867 h 10137393"/>
              <a:gd name="connsiteX3" fmla="*/ 6076166 w 6404778"/>
              <a:gd name="connsiteY3" fmla="*/ 10125987 h 10137393"/>
              <a:gd name="connsiteX4" fmla="*/ 2159800 w 6404778"/>
              <a:gd name="connsiteY4" fmla="*/ 10137393 h 10137393"/>
              <a:gd name="connsiteX5" fmla="*/ 446890 w 6404778"/>
              <a:gd name="connsiteY5" fmla="*/ 4426235 h 10137393"/>
              <a:gd name="connsiteX6" fmla="*/ 54069 w 6404778"/>
              <a:gd name="connsiteY6" fmla="*/ 2350944 h 10137393"/>
              <a:gd name="connsiteX7" fmla="*/ 1418439 w 6404778"/>
              <a:gd name="connsiteY7" fmla="*/ 615339 h 10137393"/>
              <a:gd name="connsiteX0" fmla="*/ 1430745 w 6417084"/>
              <a:gd name="connsiteY0" fmla="*/ 615339 h 10137393"/>
              <a:gd name="connsiteX1" fmla="*/ 4238325 w 6417084"/>
              <a:gd name="connsiteY1" fmla="*/ 4341 h 10137393"/>
              <a:gd name="connsiteX2" fmla="*/ 6417084 w 6417084"/>
              <a:gd name="connsiteY2" fmla="*/ 2867 h 10137393"/>
              <a:gd name="connsiteX3" fmla="*/ 6088472 w 6417084"/>
              <a:gd name="connsiteY3" fmla="*/ 10125987 h 10137393"/>
              <a:gd name="connsiteX4" fmla="*/ 2172106 w 6417084"/>
              <a:gd name="connsiteY4" fmla="*/ 10137393 h 10137393"/>
              <a:gd name="connsiteX5" fmla="*/ 459196 w 6417084"/>
              <a:gd name="connsiteY5" fmla="*/ 4426235 h 10137393"/>
              <a:gd name="connsiteX6" fmla="*/ 52087 w 6417084"/>
              <a:gd name="connsiteY6" fmla="*/ 2350944 h 10137393"/>
              <a:gd name="connsiteX7" fmla="*/ 1430745 w 6417084"/>
              <a:gd name="connsiteY7" fmla="*/ 615339 h 10137393"/>
              <a:gd name="connsiteX0" fmla="*/ 1387521 w 6373860"/>
              <a:gd name="connsiteY0" fmla="*/ 615339 h 10137393"/>
              <a:gd name="connsiteX1" fmla="*/ 4195101 w 6373860"/>
              <a:gd name="connsiteY1" fmla="*/ 4341 h 10137393"/>
              <a:gd name="connsiteX2" fmla="*/ 6373860 w 6373860"/>
              <a:gd name="connsiteY2" fmla="*/ 2867 h 10137393"/>
              <a:gd name="connsiteX3" fmla="*/ 6045248 w 6373860"/>
              <a:gd name="connsiteY3" fmla="*/ 10125987 h 10137393"/>
              <a:gd name="connsiteX4" fmla="*/ 2128882 w 6373860"/>
              <a:gd name="connsiteY4" fmla="*/ 10137393 h 10137393"/>
              <a:gd name="connsiteX5" fmla="*/ 415972 w 6373860"/>
              <a:gd name="connsiteY5" fmla="*/ 4426235 h 10137393"/>
              <a:gd name="connsiteX6" fmla="*/ 8863 w 6373860"/>
              <a:gd name="connsiteY6" fmla="*/ 2350944 h 10137393"/>
              <a:gd name="connsiteX7" fmla="*/ 1387521 w 6373860"/>
              <a:gd name="connsiteY7" fmla="*/ 615339 h 10137393"/>
              <a:gd name="connsiteX0" fmla="*/ 1456137 w 6442476"/>
              <a:gd name="connsiteY0" fmla="*/ 615339 h 10137393"/>
              <a:gd name="connsiteX1" fmla="*/ 4263717 w 6442476"/>
              <a:gd name="connsiteY1" fmla="*/ 4341 h 10137393"/>
              <a:gd name="connsiteX2" fmla="*/ 6442476 w 6442476"/>
              <a:gd name="connsiteY2" fmla="*/ 2867 h 10137393"/>
              <a:gd name="connsiteX3" fmla="*/ 6113864 w 6442476"/>
              <a:gd name="connsiteY3" fmla="*/ 10125987 h 10137393"/>
              <a:gd name="connsiteX4" fmla="*/ 2197498 w 6442476"/>
              <a:gd name="connsiteY4" fmla="*/ 10137393 h 10137393"/>
              <a:gd name="connsiteX5" fmla="*/ 484588 w 6442476"/>
              <a:gd name="connsiteY5" fmla="*/ 4426235 h 10137393"/>
              <a:gd name="connsiteX6" fmla="*/ 6042 w 6442476"/>
              <a:gd name="connsiteY6" fmla="*/ 2372278 h 10137393"/>
              <a:gd name="connsiteX7" fmla="*/ 1456137 w 6442476"/>
              <a:gd name="connsiteY7" fmla="*/ 615339 h 10137393"/>
              <a:gd name="connsiteX0" fmla="*/ 1459867 w 6446206"/>
              <a:gd name="connsiteY0" fmla="*/ 615339 h 10137393"/>
              <a:gd name="connsiteX1" fmla="*/ 4267447 w 6446206"/>
              <a:gd name="connsiteY1" fmla="*/ 4341 h 10137393"/>
              <a:gd name="connsiteX2" fmla="*/ 6446206 w 6446206"/>
              <a:gd name="connsiteY2" fmla="*/ 2867 h 10137393"/>
              <a:gd name="connsiteX3" fmla="*/ 6117594 w 6446206"/>
              <a:gd name="connsiteY3" fmla="*/ 10125987 h 10137393"/>
              <a:gd name="connsiteX4" fmla="*/ 2201228 w 6446206"/>
              <a:gd name="connsiteY4" fmla="*/ 10137393 h 10137393"/>
              <a:gd name="connsiteX5" fmla="*/ 488318 w 6446206"/>
              <a:gd name="connsiteY5" fmla="*/ 4426235 h 10137393"/>
              <a:gd name="connsiteX6" fmla="*/ 9772 w 6446206"/>
              <a:gd name="connsiteY6" fmla="*/ 2372278 h 10137393"/>
              <a:gd name="connsiteX7" fmla="*/ 1459867 w 6446206"/>
              <a:gd name="connsiteY7" fmla="*/ 615339 h 10137393"/>
              <a:gd name="connsiteX0" fmla="*/ 1459867 w 6446206"/>
              <a:gd name="connsiteY0" fmla="*/ 615339 h 10137393"/>
              <a:gd name="connsiteX1" fmla="*/ 4267447 w 6446206"/>
              <a:gd name="connsiteY1" fmla="*/ 4341 h 10137393"/>
              <a:gd name="connsiteX2" fmla="*/ 6446206 w 6446206"/>
              <a:gd name="connsiteY2" fmla="*/ 2867 h 10137393"/>
              <a:gd name="connsiteX3" fmla="*/ 6117594 w 6446206"/>
              <a:gd name="connsiteY3" fmla="*/ 10125987 h 10137393"/>
              <a:gd name="connsiteX4" fmla="*/ 2201228 w 6446206"/>
              <a:gd name="connsiteY4" fmla="*/ 10137393 h 10137393"/>
              <a:gd name="connsiteX5" fmla="*/ 488318 w 6446206"/>
              <a:gd name="connsiteY5" fmla="*/ 4426235 h 10137393"/>
              <a:gd name="connsiteX6" fmla="*/ 9772 w 6446206"/>
              <a:gd name="connsiteY6" fmla="*/ 2372278 h 10137393"/>
              <a:gd name="connsiteX7" fmla="*/ 1459867 w 6446206"/>
              <a:gd name="connsiteY7" fmla="*/ 615339 h 10137393"/>
              <a:gd name="connsiteX0" fmla="*/ 1459867 w 6446206"/>
              <a:gd name="connsiteY0" fmla="*/ 615339 h 10137393"/>
              <a:gd name="connsiteX1" fmla="*/ 4267447 w 6446206"/>
              <a:gd name="connsiteY1" fmla="*/ 4341 h 10137393"/>
              <a:gd name="connsiteX2" fmla="*/ 6446206 w 6446206"/>
              <a:gd name="connsiteY2" fmla="*/ 2867 h 10137393"/>
              <a:gd name="connsiteX3" fmla="*/ 6117594 w 6446206"/>
              <a:gd name="connsiteY3" fmla="*/ 10125987 h 10137393"/>
              <a:gd name="connsiteX4" fmla="*/ 2201228 w 6446206"/>
              <a:gd name="connsiteY4" fmla="*/ 10137393 h 10137393"/>
              <a:gd name="connsiteX5" fmla="*/ 488318 w 6446206"/>
              <a:gd name="connsiteY5" fmla="*/ 4426235 h 10137393"/>
              <a:gd name="connsiteX6" fmla="*/ 9772 w 6446206"/>
              <a:gd name="connsiteY6" fmla="*/ 2372278 h 10137393"/>
              <a:gd name="connsiteX7" fmla="*/ 1459867 w 6446206"/>
              <a:gd name="connsiteY7" fmla="*/ 615339 h 10137393"/>
              <a:gd name="connsiteX0" fmla="*/ 1459867 w 6446206"/>
              <a:gd name="connsiteY0" fmla="*/ 615339 h 10137393"/>
              <a:gd name="connsiteX1" fmla="*/ 4267447 w 6446206"/>
              <a:gd name="connsiteY1" fmla="*/ 4341 h 10137393"/>
              <a:gd name="connsiteX2" fmla="*/ 6446206 w 6446206"/>
              <a:gd name="connsiteY2" fmla="*/ 2867 h 10137393"/>
              <a:gd name="connsiteX3" fmla="*/ 6117594 w 6446206"/>
              <a:gd name="connsiteY3" fmla="*/ 10125987 h 10137393"/>
              <a:gd name="connsiteX4" fmla="*/ 2201228 w 6446206"/>
              <a:gd name="connsiteY4" fmla="*/ 10137393 h 10137393"/>
              <a:gd name="connsiteX5" fmla="*/ 488318 w 6446206"/>
              <a:gd name="connsiteY5" fmla="*/ 4426235 h 10137393"/>
              <a:gd name="connsiteX6" fmla="*/ 9772 w 6446206"/>
              <a:gd name="connsiteY6" fmla="*/ 2372278 h 10137393"/>
              <a:gd name="connsiteX7" fmla="*/ 1459867 w 6446206"/>
              <a:gd name="connsiteY7" fmla="*/ 615339 h 10137393"/>
              <a:gd name="connsiteX0" fmla="*/ 1459867 w 6446206"/>
              <a:gd name="connsiteY0" fmla="*/ 615339 h 10137393"/>
              <a:gd name="connsiteX1" fmla="*/ 4267447 w 6446206"/>
              <a:gd name="connsiteY1" fmla="*/ 4341 h 10137393"/>
              <a:gd name="connsiteX2" fmla="*/ 6446206 w 6446206"/>
              <a:gd name="connsiteY2" fmla="*/ 2867 h 10137393"/>
              <a:gd name="connsiteX3" fmla="*/ 6117594 w 6446206"/>
              <a:gd name="connsiteY3" fmla="*/ 10125987 h 10137393"/>
              <a:gd name="connsiteX4" fmla="*/ 2201228 w 6446206"/>
              <a:gd name="connsiteY4" fmla="*/ 10137393 h 10137393"/>
              <a:gd name="connsiteX5" fmla="*/ 488318 w 6446206"/>
              <a:gd name="connsiteY5" fmla="*/ 4426235 h 10137393"/>
              <a:gd name="connsiteX6" fmla="*/ 9772 w 6446206"/>
              <a:gd name="connsiteY6" fmla="*/ 2372278 h 10137393"/>
              <a:gd name="connsiteX7" fmla="*/ 1459867 w 6446206"/>
              <a:gd name="connsiteY7" fmla="*/ 615339 h 10137393"/>
              <a:gd name="connsiteX0" fmla="*/ 1419012 w 6405351"/>
              <a:gd name="connsiteY0" fmla="*/ 615339 h 10137393"/>
              <a:gd name="connsiteX1" fmla="*/ 4226592 w 6405351"/>
              <a:gd name="connsiteY1" fmla="*/ 4341 h 10137393"/>
              <a:gd name="connsiteX2" fmla="*/ 6405351 w 6405351"/>
              <a:gd name="connsiteY2" fmla="*/ 2867 h 10137393"/>
              <a:gd name="connsiteX3" fmla="*/ 6076739 w 6405351"/>
              <a:gd name="connsiteY3" fmla="*/ 10125987 h 10137393"/>
              <a:gd name="connsiteX4" fmla="*/ 2160373 w 6405351"/>
              <a:gd name="connsiteY4" fmla="*/ 10137393 h 10137393"/>
              <a:gd name="connsiteX5" fmla="*/ 447463 w 6405351"/>
              <a:gd name="connsiteY5" fmla="*/ 4426235 h 10137393"/>
              <a:gd name="connsiteX6" fmla="*/ 11779 w 6405351"/>
              <a:gd name="connsiteY6" fmla="*/ 2414943 h 10137393"/>
              <a:gd name="connsiteX7" fmla="*/ 1419012 w 6405351"/>
              <a:gd name="connsiteY7" fmla="*/ 615339 h 10137393"/>
              <a:gd name="connsiteX0" fmla="*/ 1304712 w 6405351"/>
              <a:gd name="connsiteY0" fmla="*/ 676531 h 10134587"/>
              <a:gd name="connsiteX1" fmla="*/ 4226592 w 6405351"/>
              <a:gd name="connsiteY1" fmla="*/ 1535 h 10134587"/>
              <a:gd name="connsiteX2" fmla="*/ 6405351 w 6405351"/>
              <a:gd name="connsiteY2" fmla="*/ 61 h 10134587"/>
              <a:gd name="connsiteX3" fmla="*/ 6076739 w 6405351"/>
              <a:gd name="connsiteY3" fmla="*/ 10123181 h 10134587"/>
              <a:gd name="connsiteX4" fmla="*/ 2160373 w 6405351"/>
              <a:gd name="connsiteY4" fmla="*/ 10134587 h 10134587"/>
              <a:gd name="connsiteX5" fmla="*/ 447463 w 6405351"/>
              <a:gd name="connsiteY5" fmla="*/ 4423429 h 10134587"/>
              <a:gd name="connsiteX6" fmla="*/ 11779 w 6405351"/>
              <a:gd name="connsiteY6" fmla="*/ 2412137 h 10134587"/>
              <a:gd name="connsiteX7" fmla="*/ 1304712 w 6405351"/>
              <a:gd name="connsiteY7" fmla="*/ 676531 h 10134587"/>
              <a:gd name="connsiteX0" fmla="*/ 1345567 w 6446206"/>
              <a:gd name="connsiteY0" fmla="*/ 676531 h 10134587"/>
              <a:gd name="connsiteX1" fmla="*/ 4267447 w 6446206"/>
              <a:gd name="connsiteY1" fmla="*/ 1535 h 10134587"/>
              <a:gd name="connsiteX2" fmla="*/ 6446206 w 6446206"/>
              <a:gd name="connsiteY2" fmla="*/ 61 h 10134587"/>
              <a:gd name="connsiteX3" fmla="*/ 6117594 w 6446206"/>
              <a:gd name="connsiteY3" fmla="*/ 10123181 h 10134587"/>
              <a:gd name="connsiteX4" fmla="*/ 2201228 w 6446206"/>
              <a:gd name="connsiteY4" fmla="*/ 10134587 h 10134587"/>
              <a:gd name="connsiteX5" fmla="*/ 488318 w 6446206"/>
              <a:gd name="connsiteY5" fmla="*/ 4423429 h 10134587"/>
              <a:gd name="connsiteX6" fmla="*/ 9772 w 6446206"/>
              <a:gd name="connsiteY6" fmla="*/ 2433470 h 10134587"/>
              <a:gd name="connsiteX7" fmla="*/ 1345567 w 6446206"/>
              <a:gd name="connsiteY7" fmla="*/ 676531 h 10134587"/>
              <a:gd name="connsiteX0" fmla="*/ 1345567 w 6446206"/>
              <a:gd name="connsiteY0" fmla="*/ 685293 h 10143349"/>
              <a:gd name="connsiteX1" fmla="*/ 2081459 w 6446206"/>
              <a:gd name="connsiteY1" fmla="*/ 74299 h 10143349"/>
              <a:gd name="connsiteX2" fmla="*/ 4267447 w 6446206"/>
              <a:gd name="connsiteY2" fmla="*/ 10297 h 10143349"/>
              <a:gd name="connsiteX3" fmla="*/ 6446206 w 6446206"/>
              <a:gd name="connsiteY3" fmla="*/ 8823 h 10143349"/>
              <a:gd name="connsiteX4" fmla="*/ 6117594 w 6446206"/>
              <a:gd name="connsiteY4" fmla="*/ 10131943 h 10143349"/>
              <a:gd name="connsiteX5" fmla="*/ 2201228 w 6446206"/>
              <a:gd name="connsiteY5" fmla="*/ 10143349 h 10143349"/>
              <a:gd name="connsiteX6" fmla="*/ 488318 w 6446206"/>
              <a:gd name="connsiteY6" fmla="*/ 4432191 h 10143349"/>
              <a:gd name="connsiteX7" fmla="*/ 9772 w 6446206"/>
              <a:gd name="connsiteY7" fmla="*/ 2442232 h 10143349"/>
              <a:gd name="connsiteX8" fmla="*/ 1345567 w 6446206"/>
              <a:gd name="connsiteY8" fmla="*/ 685293 h 10143349"/>
              <a:gd name="connsiteX0" fmla="*/ 1345567 w 6446206"/>
              <a:gd name="connsiteY0" fmla="*/ 685293 h 10143349"/>
              <a:gd name="connsiteX1" fmla="*/ 2081459 w 6446206"/>
              <a:gd name="connsiteY1" fmla="*/ 74299 h 10143349"/>
              <a:gd name="connsiteX2" fmla="*/ 4267447 w 6446206"/>
              <a:gd name="connsiteY2" fmla="*/ 10297 h 10143349"/>
              <a:gd name="connsiteX3" fmla="*/ 6446206 w 6446206"/>
              <a:gd name="connsiteY3" fmla="*/ 8823 h 10143349"/>
              <a:gd name="connsiteX4" fmla="*/ 6117594 w 6446206"/>
              <a:gd name="connsiteY4" fmla="*/ 10131943 h 10143349"/>
              <a:gd name="connsiteX5" fmla="*/ 2201228 w 6446206"/>
              <a:gd name="connsiteY5" fmla="*/ 10143349 h 10143349"/>
              <a:gd name="connsiteX6" fmla="*/ 488318 w 6446206"/>
              <a:gd name="connsiteY6" fmla="*/ 4432191 h 10143349"/>
              <a:gd name="connsiteX7" fmla="*/ 9772 w 6446206"/>
              <a:gd name="connsiteY7" fmla="*/ 2442232 h 10143349"/>
              <a:gd name="connsiteX8" fmla="*/ 1345567 w 6446206"/>
              <a:gd name="connsiteY8" fmla="*/ 685293 h 10143349"/>
              <a:gd name="connsiteX0" fmla="*/ 1345567 w 6446206"/>
              <a:gd name="connsiteY0" fmla="*/ 741292 h 10199348"/>
              <a:gd name="connsiteX1" fmla="*/ 2010022 w 6446206"/>
              <a:gd name="connsiteY1" fmla="*/ 44965 h 10199348"/>
              <a:gd name="connsiteX2" fmla="*/ 4267447 w 6446206"/>
              <a:gd name="connsiteY2" fmla="*/ 66296 h 10199348"/>
              <a:gd name="connsiteX3" fmla="*/ 6446206 w 6446206"/>
              <a:gd name="connsiteY3" fmla="*/ 64822 h 10199348"/>
              <a:gd name="connsiteX4" fmla="*/ 6117594 w 6446206"/>
              <a:gd name="connsiteY4" fmla="*/ 10187942 h 10199348"/>
              <a:gd name="connsiteX5" fmla="*/ 2201228 w 6446206"/>
              <a:gd name="connsiteY5" fmla="*/ 10199348 h 10199348"/>
              <a:gd name="connsiteX6" fmla="*/ 488318 w 6446206"/>
              <a:gd name="connsiteY6" fmla="*/ 4488190 h 10199348"/>
              <a:gd name="connsiteX7" fmla="*/ 9772 w 6446206"/>
              <a:gd name="connsiteY7" fmla="*/ 2498231 h 10199348"/>
              <a:gd name="connsiteX8" fmla="*/ 1345567 w 6446206"/>
              <a:gd name="connsiteY8" fmla="*/ 741292 h 10199348"/>
              <a:gd name="connsiteX0" fmla="*/ 1345567 w 6446206"/>
              <a:gd name="connsiteY0" fmla="*/ 699155 h 10157211"/>
              <a:gd name="connsiteX1" fmla="*/ 2010022 w 6446206"/>
              <a:gd name="connsiteY1" fmla="*/ 2828 h 10157211"/>
              <a:gd name="connsiteX2" fmla="*/ 4267447 w 6446206"/>
              <a:gd name="connsiteY2" fmla="*/ 24159 h 10157211"/>
              <a:gd name="connsiteX3" fmla="*/ 6446206 w 6446206"/>
              <a:gd name="connsiteY3" fmla="*/ 22685 h 10157211"/>
              <a:gd name="connsiteX4" fmla="*/ 6117594 w 6446206"/>
              <a:gd name="connsiteY4" fmla="*/ 10145805 h 10157211"/>
              <a:gd name="connsiteX5" fmla="*/ 2201228 w 6446206"/>
              <a:gd name="connsiteY5" fmla="*/ 10157211 h 10157211"/>
              <a:gd name="connsiteX6" fmla="*/ 488318 w 6446206"/>
              <a:gd name="connsiteY6" fmla="*/ 4446053 h 10157211"/>
              <a:gd name="connsiteX7" fmla="*/ 9772 w 6446206"/>
              <a:gd name="connsiteY7" fmla="*/ 2456094 h 10157211"/>
              <a:gd name="connsiteX8" fmla="*/ 1345567 w 6446206"/>
              <a:gd name="connsiteY8" fmla="*/ 699155 h 10157211"/>
              <a:gd name="connsiteX0" fmla="*/ 1345567 w 6446206"/>
              <a:gd name="connsiteY0" fmla="*/ 699155 h 10157211"/>
              <a:gd name="connsiteX1" fmla="*/ 2010022 w 6446206"/>
              <a:gd name="connsiteY1" fmla="*/ 2828 h 10157211"/>
              <a:gd name="connsiteX2" fmla="*/ 4267447 w 6446206"/>
              <a:gd name="connsiteY2" fmla="*/ 24159 h 10157211"/>
              <a:gd name="connsiteX3" fmla="*/ 6446206 w 6446206"/>
              <a:gd name="connsiteY3" fmla="*/ 22685 h 10157211"/>
              <a:gd name="connsiteX4" fmla="*/ 6117594 w 6446206"/>
              <a:gd name="connsiteY4" fmla="*/ 10145805 h 10157211"/>
              <a:gd name="connsiteX5" fmla="*/ 2201228 w 6446206"/>
              <a:gd name="connsiteY5" fmla="*/ 10157211 h 10157211"/>
              <a:gd name="connsiteX6" fmla="*/ 488318 w 6446206"/>
              <a:gd name="connsiteY6" fmla="*/ 4446053 h 10157211"/>
              <a:gd name="connsiteX7" fmla="*/ 9772 w 6446206"/>
              <a:gd name="connsiteY7" fmla="*/ 2456094 h 10157211"/>
              <a:gd name="connsiteX8" fmla="*/ 1345567 w 6446206"/>
              <a:gd name="connsiteY8" fmla="*/ 699155 h 10157211"/>
              <a:gd name="connsiteX0" fmla="*/ 1345567 w 6446206"/>
              <a:gd name="connsiteY0" fmla="*/ 699155 h 10157211"/>
              <a:gd name="connsiteX1" fmla="*/ 2010022 w 6446206"/>
              <a:gd name="connsiteY1" fmla="*/ 2828 h 10157211"/>
              <a:gd name="connsiteX2" fmla="*/ 4267447 w 6446206"/>
              <a:gd name="connsiteY2" fmla="*/ 24159 h 10157211"/>
              <a:gd name="connsiteX3" fmla="*/ 6446206 w 6446206"/>
              <a:gd name="connsiteY3" fmla="*/ 22685 h 10157211"/>
              <a:gd name="connsiteX4" fmla="*/ 6117594 w 6446206"/>
              <a:gd name="connsiteY4" fmla="*/ 10145805 h 10157211"/>
              <a:gd name="connsiteX5" fmla="*/ 2201228 w 6446206"/>
              <a:gd name="connsiteY5" fmla="*/ 10157211 h 10157211"/>
              <a:gd name="connsiteX6" fmla="*/ 488318 w 6446206"/>
              <a:gd name="connsiteY6" fmla="*/ 4446053 h 10157211"/>
              <a:gd name="connsiteX7" fmla="*/ 9772 w 6446206"/>
              <a:gd name="connsiteY7" fmla="*/ 2456094 h 10157211"/>
              <a:gd name="connsiteX8" fmla="*/ 1345567 w 6446206"/>
              <a:gd name="connsiteY8" fmla="*/ 699155 h 10157211"/>
              <a:gd name="connsiteX0" fmla="*/ 1345567 w 6446206"/>
              <a:gd name="connsiteY0" fmla="*/ 699155 h 10168836"/>
              <a:gd name="connsiteX1" fmla="*/ 2010022 w 6446206"/>
              <a:gd name="connsiteY1" fmla="*/ 2828 h 10168836"/>
              <a:gd name="connsiteX2" fmla="*/ 4267447 w 6446206"/>
              <a:gd name="connsiteY2" fmla="*/ 24159 h 10168836"/>
              <a:gd name="connsiteX3" fmla="*/ 6446206 w 6446206"/>
              <a:gd name="connsiteY3" fmla="*/ 22685 h 10168836"/>
              <a:gd name="connsiteX4" fmla="*/ 6117594 w 6446206"/>
              <a:gd name="connsiteY4" fmla="*/ 10145805 h 10168836"/>
              <a:gd name="connsiteX5" fmla="*/ 2201228 w 6446206"/>
              <a:gd name="connsiteY5" fmla="*/ 10157211 h 10168836"/>
              <a:gd name="connsiteX6" fmla="*/ 488318 w 6446206"/>
              <a:gd name="connsiteY6" fmla="*/ 4446053 h 10168836"/>
              <a:gd name="connsiteX7" fmla="*/ 9772 w 6446206"/>
              <a:gd name="connsiteY7" fmla="*/ 2456094 h 10168836"/>
              <a:gd name="connsiteX8" fmla="*/ 1345567 w 6446206"/>
              <a:gd name="connsiteY8" fmla="*/ 699155 h 10168836"/>
              <a:gd name="connsiteX0" fmla="*/ 1345567 w 6446206"/>
              <a:gd name="connsiteY0" fmla="*/ 699155 h 10159655"/>
              <a:gd name="connsiteX1" fmla="*/ 2010022 w 6446206"/>
              <a:gd name="connsiteY1" fmla="*/ 2828 h 10159655"/>
              <a:gd name="connsiteX2" fmla="*/ 4267447 w 6446206"/>
              <a:gd name="connsiteY2" fmla="*/ 24159 h 10159655"/>
              <a:gd name="connsiteX3" fmla="*/ 6446206 w 6446206"/>
              <a:gd name="connsiteY3" fmla="*/ 22685 h 10159655"/>
              <a:gd name="connsiteX4" fmla="*/ 6117594 w 6446206"/>
              <a:gd name="connsiteY4" fmla="*/ 10145805 h 10159655"/>
              <a:gd name="connsiteX5" fmla="*/ 2201228 w 6446206"/>
              <a:gd name="connsiteY5" fmla="*/ 10157211 h 10159655"/>
              <a:gd name="connsiteX6" fmla="*/ 488318 w 6446206"/>
              <a:gd name="connsiteY6" fmla="*/ 4446053 h 10159655"/>
              <a:gd name="connsiteX7" fmla="*/ 9772 w 6446206"/>
              <a:gd name="connsiteY7" fmla="*/ 2456094 h 10159655"/>
              <a:gd name="connsiteX8" fmla="*/ 1345567 w 6446206"/>
              <a:gd name="connsiteY8" fmla="*/ 699155 h 10159655"/>
              <a:gd name="connsiteX0" fmla="*/ 1345567 w 6446206"/>
              <a:gd name="connsiteY0" fmla="*/ 699155 h 10175657"/>
              <a:gd name="connsiteX1" fmla="*/ 2010022 w 6446206"/>
              <a:gd name="connsiteY1" fmla="*/ 2828 h 10175657"/>
              <a:gd name="connsiteX2" fmla="*/ 4267447 w 6446206"/>
              <a:gd name="connsiteY2" fmla="*/ 24159 h 10175657"/>
              <a:gd name="connsiteX3" fmla="*/ 6446206 w 6446206"/>
              <a:gd name="connsiteY3" fmla="*/ 22685 h 10175657"/>
              <a:gd name="connsiteX4" fmla="*/ 6338417 w 6446206"/>
              <a:gd name="connsiteY4" fmla="*/ 10167137 h 10175657"/>
              <a:gd name="connsiteX5" fmla="*/ 2201228 w 6446206"/>
              <a:gd name="connsiteY5" fmla="*/ 10157211 h 10175657"/>
              <a:gd name="connsiteX6" fmla="*/ 488318 w 6446206"/>
              <a:gd name="connsiteY6" fmla="*/ 4446053 h 10175657"/>
              <a:gd name="connsiteX7" fmla="*/ 9772 w 6446206"/>
              <a:gd name="connsiteY7" fmla="*/ 2456094 h 10175657"/>
              <a:gd name="connsiteX8" fmla="*/ 1345567 w 6446206"/>
              <a:gd name="connsiteY8" fmla="*/ 699155 h 10175657"/>
              <a:gd name="connsiteX0" fmla="*/ 1345567 w 6446206"/>
              <a:gd name="connsiteY0" fmla="*/ 699155 h 10175657"/>
              <a:gd name="connsiteX1" fmla="*/ 2010022 w 6446206"/>
              <a:gd name="connsiteY1" fmla="*/ 2828 h 10175657"/>
              <a:gd name="connsiteX2" fmla="*/ 4267447 w 6446206"/>
              <a:gd name="connsiteY2" fmla="*/ 24159 h 10175657"/>
              <a:gd name="connsiteX3" fmla="*/ 6446206 w 6446206"/>
              <a:gd name="connsiteY3" fmla="*/ 22685 h 10175657"/>
              <a:gd name="connsiteX4" fmla="*/ 6196460 w 6446206"/>
              <a:gd name="connsiteY4" fmla="*/ 10167137 h 10175657"/>
              <a:gd name="connsiteX5" fmla="*/ 2201228 w 6446206"/>
              <a:gd name="connsiteY5" fmla="*/ 10157211 h 10175657"/>
              <a:gd name="connsiteX6" fmla="*/ 488318 w 6446206"/>
              <a:gd name="connsiteY6" fmla="*/ 4446053 h 10175657"/>
              <a:gd name="connsiteX7" fmla="*/ 9772 w 6446206"/>
              <a:gd name="connsiteY7" fmla="*/ 2456094 h 10175657"/>
              <a:gd name="connsiteX8" fmla="*/ 1345567 w 6446206"/>
              <a:gd name="connsiteY8" fmla="*/ 699155 h 10175657"/>
              <a:gd name="connsiteX0" fmla="*/ 1345567 w 6446206"/>
              <a:gd name="connsiteY0" fmla="*/ 699155 h 10159655"/>
              <a:gd name="connsiteX1" fmla="*/ 2010022 w 6446206"/>
              <a:gd name="connsiteY1" fmla="*/ 2828 h 10159655"/>
              <a:gd name="connsiteX2" fmla="*/ 4267447 w 6446206"/>
              <a:gd name="connsiteY2" fmla="*/ 24159 h 10159655"/>
              <a:gd name="connsiteX3" fmla="*/ 6446206 w 6446206"/>
              <a:gd name="connsiteY3" fmla="*/ 22685 h 10159655"/>
              <a:gd name="connsiteX4" fmla="*/ 6275326 w 6446206"/>
              <a:gd name="connsiteY4" fmla="*/ 10145805 h 10159655"/>
              <a:gd name="connsiteX5" fmla="*/ 2201228 w 6446206"/>
              <a:gd name="connsiteY5" fmla="*/ 10157211 h 10159655"/>
              <a:gd name="connsiteX6" fmla="*/ 488318 w 6446206"/>
              <a:gd name="connsiteY6" fmla="*/ 4446053 h 10159655"/>
              <a:gd name="connsiteX7" fmla="*/ 9772 w 6446206"/>
              <a:gd name="connsiteY7" fmla="*/ 2456094 h 10159655"/>
              <a:gd name="connsiteX8" fmla="*/ 1345567 w 6446206"/>
              <a:gd name="connsiteY8" fmla="*/ 699155 h 10159655"/>
              <a:gd name="connsiteX0" fmla="*/ 1345567 w 6446206"/>
              <a:gd name="connsiteY0" fmla="*/ 699155 h 10159655"/>
              <a:gd name="connsiteX1" fmla="*/ 2010022 w 6446206"/>
              <a:gd name="connsiteY1" fmla="*/ 2828 h 10159655"/>
              <a:gd name="connsiteX2" fmla="*/ 4267447 w 6446206"/>
              <a:gd name="connsiteY2" fmla="*/ 24159 h 10159655"/>
              <a:gd name="connsiteX3" fmla="*/ 6446206 w 6446206"/>
              <a:gd name="connsiteY3" fmla="*/ 22685 h 10159655"/>
              <a:gd name="connsiteX4" fmla="*/ 6275326 w 6446206"/>
              <a:gd name="connsiteY4" fmla="*/ 10145805 h 10159655"/>
              <a:gd name="connsiteX5" fmla="*/ 2201228 w 6446206"/>
              <a:gd name="connsiteY5" fmla="*/ 10157211 h 10159655"/>
              <a:gd name="connsiteX6" fmla="*/ 488318 w 6446206"/>
              <a:gd name="connsiteY6" fmla="*/ 4446053 h 10159655"/>
              <a:gd name="connsiteX7" fmla="*/ 9772 w 6446206"/>
              <a:gd name="connsiteY7" fmla="*/ 2456094 h 10159655"/>
              <a:gd name="connsiteX8" fmla="*/ 1345567 w 6446206"/>
              <a:gd name="connsiteY8" fmla="*/ 699155 h 10159655"/>
              <a:gd name="connsiteX0" fmla="*/ 1345567 w 6452832"/>
              <a:gd name="connsiteY0" fmla="*/ 699155 h 10157211"/>
              <a:gd name="connsiteX1" fmla="*/ 2010022 w 6452832"/>
              <a:gd name="connsiteY1" fmla="*/ 2828 h 10157211"/>
              <a:gd name="connsiteX2" fmla="*/ 4267447 w 6452832"/>
              <a:gd name="connsiteY2" fmla="*/ 24159 h 10157211"/>
              <a:gd name="connsiteX3" fmla="*/ 6446206 w 6452832"/>
              <a:gd name="connsiteY3" fmla="*/ 22685 h 10157211"/>
              <a:gd name="connsiteX4" fmla="*/ 6382664 w 6452832"/>
              <a:gd name="connsiteY4" fmla="*/ 10124670 h 10157211"/>
              <a:gd name="connsiteX5" fmla="*/ 2201228 w 6452832"/>
              <a:gd name="connsiteY5" fmla="*/ 10157211 h 10157211"/>
              <a:gd name="connsiteX6" fmla="*/ 488318 w 6452832"/>
              <a:gd name="connsiteY6" fmla="*/ 4446053 h 10157211"/>
              <a:gd name="connsiteX7" fmla="*/ 9772 w 6452832"/>
              <a:gd name="connsiteY7" fmla="*/ 2456094 h 10157211"/>
              <a:gd name="connsiteX8" fmla="*/ 1345567 w 6452832"/>
              <a:gd name="connsiteY8" fmla="*/ 699155 h 10157211"/>
              <a:gd name="connsiteX0" fmla="*/ 1345567 w 6526181"/>
              <a:gd name="connsiteY0" fmla="*/ 699155 h 10157211"/>
              <a:gd name="connsiteX1" fmla="*/ 2010022 w 6526181"/>
              <a:gd name="connsiteY1" fmla="*/ 2828 h 10157211"/>
              <a:gd name="connsiteX2" fmla="*/ 4267447 w 6526181"/>
              <a:gd name="connsiteY2" fmla="*/ 24159 h 10157211"/>
              <a:gd name="connsiteX3" fmla="*/ 6446206 w 6526181"/>
              <a:gd name="connsiteY3" fmla="*/ 22685 h 10157211"/>
              <a:gd name="connsiteX4" fmla="*/ 6472113 w 6526181"/>
              <a:gd name="connsiteY4" fmla="*/ 10103533 h 10157211"/>
              <a:gd name="connsiteX5" fmla="*/ 2201228 w 6526181"/>
              <a:gd name="connsiteY5" fmla="*/ 10157211 h 10157211"/>
              <a:gd name="connsiteX6" fmla="*/ 488318 w 6526181"/>
              <a:gd name="connsiteY6" fmla="*/ 4446053 h 10157211"/>
              <a:gd name="connsiteX7" fmla="*/ 9772 w 6526181"/>
              <a:gd name="connsiteY7" fmla="*/ 2456094 h 10157211"/>
              <a:gd name="connsiteX8" fmla="*/ 1345567 w 6526181"/>
              <a:gd name="connsiteY8" fmla="*/ 699155 h 10157211"/>
              <a:gd name="connsiteX0" fmla="*/ 1345567 w 6497905"/>
              <a:gd name="connsiteY0" fmla="*/ 699155 h 10157211"/>
              <a:gd name="connsiteX1" fmla="*/ 2010022 w 6497905"/>
              <a:gd name="connsiteY1" fmla="*/ 2828 h 10157211"/>
              <a:gd name="connsiteX2" fmla="*/ 4267447 w 6497905"/>
              <a:gd name="connsiteY2" fmla="*/ 24159 h 10157211"/>
              <a:gd name="connsiteX3" fmla="*/ 6446206 w 6497905"/>
              <a:gd name="connsiteY3" fmla="*/ 22685 h 10157211"/>
              <a:gd name="connsiteX4" fmla="*/ 6472113 w 6497905"/>
              <a:gd name="connsiteY4" fmla="*/ 10103533 h 10157211"/>
              <a:gd name="connsiteX5" fmla="*/ 2201228 w 6497905"/>
              <a:gd name="connsiteY5" fmla="*/ 10157211 h 10157211"/>
              <a:gd name="connsiteX6" fmla="*/ 488318 w 6497905"/>
              <a:gd name="connsiteY6" fmla="*/ 4446053 h 10157211"/>
              <a:gd name="connsiteX7" fmla="*/ 9772 w 6497905"/>
              <a:gd name="connsiteY7" fmla="*/ 2456094 h 10157211"/>
              <a:gd name="connsiteX8" fmla="*/ 1345567 w 6497905"/>
              <a:gd name="connsiteY8" fmla="*/ 699155 h 10157211"/>
              <a:gd name="connsiteX0" fmla="*/ 1345567 w 6499689"/>
              <a:gd name="connsiteY0" fmla="*/ 699155 h 10157211"/>
              <a:gd name="connsiteX1" fmla="*/ 2010022 w 6499689"/>
              <a:gd name="connsiteY1" fmla="*/ 2828 h 10157211"/>
              <a:gd name="connsiteX2" fmla="*/ 4267447 w 6499689"/>
              <a:gd name="connsiteY2" fmla="*/ 24159 h 10157211"/>
              <a:gd name="connsiteX3" fmla="*/ 6464097 w 6499689"/>
              <a:gd name="connsiteY3" fmla="*/ 22686 h 10157211"/>
              <a:gd name="connsiteX4" fmla="*/ 6472113 w 6499689"/>
              <a:gd name="connsiteY4" fmla="*/ 10103533 h 10157211"/>
              <a:gd name="connsiteX5" fmla="*/ 2201228 w 6499689"/>
              <a:gd name="connsiteY5" fmla="*/ 10157211 h 10157211"/>
              <a:gd name="connsiteX6" fmla="*/ 488318 w 6499689"/>
              <a:gd name="connsiteY6" fmla="*/ 4446053 h 10157211"/>
              <a:gd name="connsiteX7" fmla="*/ 9772 w 6499689"/>
              <a:gd name="connsiteY7" fmla="*/ 2456094 h 10157211"/>
              <a:gd name="connsiteX8" fmla="*/ 1345567 w 6499689"/>
              <a:gd name="connsiteY8" fmla="*/ 699155 h 10157211"/>
              <a:gd name="connsiteX0" fmla="*/ 1345567 w 6512032"/>
              <a:gd name="connsiteY0" fmla="*/ 699155 h 10157211"/>
              <a:gd name="connsiteX1" fmla="*/ 2010022 w 6512032"/>
              <a:gd name="connsiteY1" fmla="*/ 2828 h 10157211"/>
              <a:gd name="connsiteX2" fmla="*/ 4267447 w 6512032"/>
              <a:gd name="connsiteY2" fmla="*/ 24159 h 10157211"/>
              <a:gd name="connsiteX3" fmla="*/ 6464097 w 6512032"/>
              <a:gd name="connsiteY3" fmla="*/ 22686 h 10157211"/>
              <a:gd name="connsiteX4" fmla="*/ 6472113 w 6512032"/>
              <a:gd name="connsiteY4" fmla="*/ 10103533 h 10157211"/>
              <a:gd name="connsiteX5" fmla="*/ 2201228 w 6512032"/>
              <a:gd name="connsiteY5" fmla="*/ 10157211 h 10157211"/>
              <a:gd name="connsiteX6" fmla="*/ 488318 w 6512032"/>
              <a:gd name="connsiteY6" fmla="*/ 4446053 h 10157211"/>
              <a:gd name="connsiteX7" fmla="*/ 9772 w 6512032"/>
              <a:gd name="connsiteY7" fmla="*/ 2456094 h 10157211"/>
              <a:gd name="connsiteX8" fmla="*/ 1345567 w 6512032"/>
              <a:gd name="connsiteY8" fmla="*/ 699155 h 10157211"/>
              <a:gd name="connsiteX0" fmla="*/ 1600681 w 6767146"/>
              <a:gd name="connsiteY0" fmla="*/ 699155 h 10157211"/>
              <a:gd name="connsiteX1" fmla="*/ 2265136 w 6767146"/>
              <a:gd name="connsiteY1" fmla="*/ 2828 h 10157211"/>
              <a:gd name="connsiteX2" fmla="*/ 4522561 w 6767146"/>
              <a:gd name="connsiteY2" fmla="*/ 24159 h 10157211"/>
              <a:gd name="connsiteX3" fmla="*/ 6719211 w 6767146"/>
              <a:gd name="connsiteY3" fmla="*/ 22686 h 10157211"/>
              <a:gd name="connsiteX4" fmla="*/ 6727227 w 6767146"/>
              <a:gd name="connsiteY4" fmla="*/ 10103533 h 10157211"/>
              <a:gd name="connsiteX5" fmla="*/ 2456342 w 6767146"/>
              <a:gd name="connsiteY5" fmla="*/ 10157211 h 10157211"/>
              <a:gd name="connsiteX6" fmla="*/ 743432 w 6767146"/>
              <a:gd name="connsiteY6" fmla="*/ 4446053 h 10157211"/>
              <a:gd name="connsiteX7" fmla="*/ 4671 w 6767146"/>
              <a:gd name="connsiteY7" fmla="*/ 2234940 h 10157211"/>
              <a:gd name="connsiteX8" fmla="*/ 1600681 w 6767146"/>
              <a:gd name="connsiteY8" fmla="*/ 699155 h 10157211"/>
              <a:gd name="connsiteX0" fmla="*/ 1600681 w 6767146"/>
              <a:gd name="connsiteY0" fmla="*/ 699155 h 10157211"/>
              <a:gd name="connsiteX1" fmla="*/ 2265136 w 6767146"/>
              <a:gd name="connsiteY1" fmla="*/ 2828 h 10157211"/>
              <a:gd name="connsiteX2" fmla="*/ 4522561 w 6767146"/>
              <a:gd name="connsiteY2" fmla="*/ 24159 h 10157211"/>
              <a:gd name="connsiteX3" fmla="*/ 6719211 w 6767146"/>
              <a:gd name="connsiteY3" fmla="*/ 22686 h 10157211"/>
              <a:gd name="connsiteX4" fmla="*/ 6727227 w 6767146"/>
              <a:gd name="connsiteY4" fmla="*/ 10103533 h 10157211"/>
              <a:gd name="connsiteX5" fmla="*/ 2456342 w 6767146"/>
              <a:gd name="connsiteY5" fmla="*/ 10157211 h 10157211"/>
              <a:gd name="connsiteX6" fmla="*/ 743432 w 6767146"/>
              <a:gd name="connsiteY6" fmla="*/ 4446053 h 10157211"/>
              <a:gd name="connsiteX7" fmla="*/ 4671 w 6767146"/>
              <a:gd name="connsiteY7" fmla="*/ 2234940 h 10157211"/>
              <a:gd name="connsiteX8" fmla="*/ 1600681 w 6767146"/>
              <a:gd name="connsiteY8" fmla="*/ 699155 h 10157211"/>
              <a:gd name="connsiteX0" fmla="*/ 1661461 w 6827926"/>
              <a:gd name="connsiteY0" fmla="*/ 699155 h 10157211"/>
              <a:gd name="connsiteX1" fmla="*/ 2325916 w 6827926"/>
              <a:gd name="connsiteY1" fmla="*/ 2828 h 10157211"/>
              <a:gd name="connsiteX2" fmla="*/ 4583341 w 6827926"/>
              <a:gd name="connsiteY2" fmla="*/ 24159 h 10157211"/>
              <a:gd name="connsiteX3" fmla="*/ 6779991 w 6827926"/>
              <a:gd name="connsiteY3" fmla="*/ 22686 h 10157211"/>
              <a:gd name="connsiteX4" fmla="*/ 6788007 w 6827926"/>
              <a:gd name="connsiteY4" fmla="*/ 10103533 h 10157211"/>
              <a:gd name="connsiteX5" fmla="*/ 2517122 w 6827926"/>
              <a:gd name="connsiteY5" fmla="*/ 10157211 h 10157211"/>
              <a:gd name="connsiteX6" fmla="*/ 804212 w 6827926"/>
              <a:gd name="connsiteY6" fmla="*/ 4446053 h 10157211"/>
              <a:gd name="connsiteX7" fmla="*/ 65451 w 6827926"/>
              <a:gd name="connsiteY7" fmla="*/ 2234940 h 10157211"/>
              <a:gd name="connsiteX8" fmla="*/ 1661461 w 6827926"/>
              <a:gd name="connsiteY8" fmla="*/ 699155 h 10157211"/>
              <a:gd name="connsiteX0" fmla="*/ 1906844 w 7073309"/>
              <a:gd name="connsiteY0" fmla="*/ 699155 h 10157211"/>
              <a:gd name="connsiteX1" fmla="*/ 2571299 w 7073309"/>
              <a:gd name="connsiteY1" fmla="*/ 2828 h 10157211"/>
              <a:gd name="connsiteX2" fmla="*/ 4828724 w 7073309"/>
              <a:gd name="connsiteY2" fmla="*/ 24159 h 10157211"/>
              <a:gd name="connsiteX3" fmla="*/ 7025374 w 7073309"/>
              <a:gd name="connsiteY3" fmla="*/ 22686 h 10157211"/>
              <a:gd name="connsiteX4" fmla="*/ 7033390 w 7073309"/>
              <a:gd name="connsiteY4" fmla="*/ 10103533 h 10157211"/>
              <a:gd name="connsiteX5" fmla="*/ 2762505 w 7073309"/>
              <a:gd name="connsiteY5" fmla="*/ 10157211 h 10157211"/>
              <a:gd name="connsiteX6" fmla="*/ 1049595 w 7073309"/>
              <a:gd name="connsiteY6" fmla="*/ 4446053 h 10157211"/>
              <a:gd name="connsiteX7" fmla="*/ 50619 w 7073309"/>
              <a:gd name="connsiteY7" fmla="*/ 2013786 h 10157211"/>
              <a:gd name="connsiteX8" fmla="*/ 1906844 w 7073309"/>
              <a:gd name="connsiteY8" fmla="*/ 699155 h 10157211"/>
              <a:gd name="connsiteX0" fmla="*/ 1906844 w 7073309"/>
              <a:gd name="connsiteY0" fmla="*/ 699155 h 10157211"/>
              <a:gd name="connsiteX1" fmla="*/ 2571299 w 7073309"/>
              <a:gd name="connsiteY1" fmla="*/ 2828 h 10157211"/>
              <a:gd name="connsiteX2" fmla="*/ 4828724 w 7073309"/>
              <a:gd name="connsiteY2" fmla="*/ 24159 h 10157211"/>
              <a:gd name="connsiteX3" fmla="*/ 7025374 w 7073309"/>
              <a:gd name="connsiteY3" fmla="*/ 22686 h 10157211"/>
              <a:gd name="connsiteX4" fmla="*/ 7033390 w 7073309"/>
              <a:gd name="connsiteY4" fmla="*/ 10103533 h 10157211"/>
              <a:gd name="connsiteX5" fmla="*/ 2762505 w 7073309"/>
              <a:gd name="connsiteY5" fmla="*/ 10157211 h 10157211"/>
              <a:gd name="connsiteX6" fmla="*/ 1049596 w 7073309"/>
              <a:gd name="connsiteY6" fmla="*/ 4446052 h 10157211"/>
              <a:gd name="connsiteX7" fmla="*/ 50619 w 7073309"/>
              <a:gd name="connsiteY7" fmla="*/ 2013786 h 10157211"/>
              <a:gd name="connsiteX8" fmla="*/ 1906844 w 7073309"/>
              <a:gd name="connsiteY8" fmla="*/ 699155 h 10157211"/>
              <a:gd name="connsiteX0" fmla="*/ 1923249 w 7089714"/>
              <a:gd name="connsiteY0" fmla="*/ 699155 h 10157211"/>
              <a:gd name="connsiteX1" fmla="*/ 2587704 w 7089714"/>
              <a:gd name="connsiteY1" fmla="*/ 2828 h 10157211"/>
              <a:gd name="connsiteX2" fmla="*/ 4845129 w 7089714"/>
              <a:gd name="connsiteY2" fmla="*/ 24159 h 10157211"/>
              <a:gd name="connsiteX3" fmla="*/ 7041779 w 7089714"/>
              <a:gd name="connsiteY3" fmla="*/ 22686 h 10157211"/>
              <a:gd name="connsiteX4" fmla="*/ 7049795 w 7089714"/>
              <a:gd name="connsiteY4" fmla="*/ 10103533 h 10157211"/>
              <a:gd name="connsiteX5" fmla="*/ 2778910 w 7089714"/>
              <a:gd name="connsiteY5" fmla="*/ 10157211 h 10157211"/>
              <a:gd name="connsiteX6" fmla="*/ 1066001 w 7089714"/>
              <a:gd name="connsiteY6" fmla="*/ 4446052 h 10157211"/>
              <a:gd name="connsiteX7" fmla="*/ 67024 w 7089714"/>
              <a:gd name="connsiteY7" fmla="*/ 2013786 h 10157211"/>
              <a:gd name="connsiteX8" fmla="*/ 1923249 w 7089714"/>
              <a:gd name="connsiteY8" fmla="*/ 699155 h 10157211"/>
              <a:gd name="connsiteX0" fmla="*/ 1926368 w 7092833"/>
              <a:gd name="connsiteY0" fmla="*/ 699155 h 10157211"/>
              <a:gd name="connsiteX1" fmla="*/ 2590823 w 7092833"/>
              <a:gd name="connsiteY1" fmla="*/ 2828 h 10157211"/>
              <a:gd name="connsiteX2" fmla="*/ 4848248 w 7092833"/>
              <a:gd name="connsiteY2" fmla="*/ 24159 h 10157211"/>
              <a:gd name="connsiteX3" fmla="*/ 7044898 w 7092833"/>
              <a:gd name="connsiteY3" fmla="*/ 22686 h 10157211"/>
              <a:gd name="connsiteX4" fmla="*/ 7052914 w 7092833"/>
              <a:gd name="connsiteY4" fmla="*/ 10103533 h 10157211"/>
              <a:gd name="connsiteX5" fmla="*/ 2782029 w 7092833"/>
              <a:gd name="connsiteY5" fmla="*/ 10157211 h 10157211"/>
              <a:gd name="connsiteX6" fmla="*/ 1029087 w 7092833"/>
              <a:gd name="connsiteY6" fmla="*/ 4600861 h 10157211"/>
              <a:gd name="connsiteX7" fmla="*/ 70143 w 7092833"/>
              <a:gd name="connsiteY7" fmla="*/ 2013786 h 10157211"/>
              <a:gd name="connsiteX8" fmla="*/ 1926368 w 7092833"/>
              <a:gd name="connsiteY8" fmla="*/ 699155 h 10157211"/>
              <a:gd name="connsiteX0" fmla="*/ 1898341 w 7064806"/>
              <a:gd name="connsiteY0" fmla="*/ 699155 h 10157211"/>
              <a:gd name="connsiteX1" fmla="*/ 2562796 w 7064806"/>
              <a:gd name="connsiteY1" fmla="*/ 2828 h 10157211"/>
              <a:gd name="connsiteX2" fmla="*/ 4820221 w 7064806"/>
              <a:gd name="connsiteY2" fmla="*/ 24159 h 10157211"/>
              <a:gd name="connsiteX3" fmla="*/ 7016871 w 7064806"/>
              <a:gd name="connsiteY3" fmla="*/ 22686 h 10157211"/>
              <a:gd name="connsiteX4" fmla="*/ 7024887 w 7064806"/>
              <a:gd name="connsiteY4" fmla="*/ 10103533 h 10157211"/>
              <a:gd name="connsiteX5" fmla="*/ 2754002 w 7064806"/>
              <a:gd name="connsiteY5" fmla="*/ 10157211 h 10157211"/>
              <a:gd name="connsiteX6" fmla="*/ 1001060 w 7064806"/>
              <a:gd name="connsiteY6" fmla="*/ 4600861 h 10157211"/>
              <a:gd name="connsiteX7" fmla="*/ 42116 w 7064806"/>
              <a:gd name="connsiteY7" fmla="*/ 2013786 h 10157211"/>
              <a:gd name="connsiteX8" fmla="*/ 1898341 w 7064806"/>
              <a:gd name="connsiteY8" fmla="*/ 699155 h 10157211"/>
              <a:gd name="connsiteX0" fmla="*/ 1898341 w 7064806"/>
              <a:gd name="connsiteY0" fmla="*/ 699155 h 10157211"/>
              <a:gd name="connsiteX1" fmla="*/ 2562796 w 7064806"/>
              <a:gd name="connsiteY1" fmla="*/ 2828 h 10157211"/>
              <a:gd name="connsiteX2" fmla="*/ 4820221 w 7064806"/>
              <a:gd name="connsiteY2" fmla="*/ 24159 h 10157211"/>
              <a:gd name="connsiteX3" fmla="*/ 7016871 w 7064806"/>
              <a:gd name="connsiteY3" fmla="*/ 22686 h 10157211"/>
              <a:gd name="connsiteX4" fmla="*/ 7024887 w 7064806"/>
              <a:gd name="connsiteY4" fmla="*/ 10103533 h 10157211"/>
              <a:gd name="connsiteX5" fmla="*/ 2754002 w 7064806"/>
              <a:gd name="connsiteY5" fmla="*/ 10157211 h 10157211"/>
              <a:gd name="connsiteX6" fmla="*/ 1001060 w 7064806"/>
              <a:gd name="connsiteY6" fmla="*/ 4600861 h 10157211"/>
              <a:gd name="connsiteX7" fmla="*/ 42116 w 7064806"/>
              <a:gd name="connsiteY7" fmla="*/ 2013786 h 10157211"/>
              <a:gd name="connsiteX8" fmla="*/ 1898341 w 7064806"/>
              <a:gd name="connsiteY8" fmla="*/ 699155 h 10157211"/>
              <a:gd name="connsiteX0" fmla="*/ 1898341 w 7064806"/>
              <a:gd name="connsiteY0" fmla="*/ 699155 h 10106338"/>
              <a:gd name="connsiteX1" fmla="*/ 2562796 w 7064806"/>
              <a:gd name="connsiteY1" fmla="*/ 2828 h 10106338"/>
              <a:gd name="connsiteX2" fmla="*/ 4820221 w 7064806"/>
              <a:gd name="connsiteY2" fmla="*/ 24159 h 10106338"/>
              <a:gd name="connsiteX3" fmla="*/ 7016871 w 7064806"/>
              <a:gd name="connsiteY3" fmla="*/ 22686 h 10106338"/>
              <a:gd name="connsiteX4" fmla="*/ 7024887 w 7064806"/>
              <a:gd name="connsiteY4" fmla="*/ 10103533 h 10106338"/>
              <a:gd name="connsiteX5" fmla="*/ 3054249 w 7064806"/>
              <a:gd name="connsiteY5" fmla="*/ 9980288 h 10106338"/>
              <a:gd name="connsiteX6" fmla="*/ 1001060 w 7064806"/>
              <a:gd name="connsiteY6" fmla="*/ 4600861 h 10106338"/>
              <a:gd name="connsiteX7" fmla="*/ 42116 w 7064806"/>
              <a:gd name="connsiteY7" fmla="*/ 2013786 h 10106338"/>
              <a:gd name="connsiteX8" fmla="*/ 1898341 w 7064806"/>
              <a:gd name="connsiteY8" fmla="*/ 699155 h 10106338"/>
              <a:gd name="connsiteX0" fmla="*/ 1898341 w 7064806"/>
              <a:gd name="connsiteY0" fmla="*/ 699155 h 10106745"/>
              <a:gd name="connsiteX1" fmla="*/ 2562796 w 7064806"/>
              <a:gd name="connsiteY1" fmla="*/ 2828 h 10106745"/>
              <a:gd name="connsiteX2" fmla="*/ 4820221 w 7064806"/>
              <a:gd name="connsiteY2" fmla="*/ 24159 h 10106745"/>
              <a:gd name="connsiteX3" fmla="*/ 7016871 w 7064806"/>
              <a:gd name="connsiteY3" fmla="*/ 22686 h 10106745"/>
              <a:gd name="connsiteX4" fmla="*/ 7024887 w 7064806"/>
              <a:gd name="connsiteY4" fmla="*/ 10103533 h 10106745"/>
              <a:gd name="connsiteX5" fmla="*/ 3054249 w 7064806"/>
              <a:gd name="connsiteY5" fmla="*/ 9980288 h 10106745"/>
              <a:gd name="connsiteX6" fmla="*/ 1001060 w 7064806"/>
              <a:gd name="connsiteY6" fmla="*/ 4600861 h 10106745"/>
              <a:gd name="connsiteX7" fmla="*/ 42116 w 7064806"/>
              <a:gd name="connsiteY7" fmla="*/ 2013786 h 10106745"/>
              <a:gd name="connsiteX8" fmla="*/ 1898341 w 7064806"/>
              <a:gd name="connsiteY8" fmla="*/ 699155 h 1010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64806" h="10106745">
                <a:moveTo>
                  <a:pt x="1898341" y="699155"/>
                </a:moveTo>
                <a:cubicBezTo>
                  <a:pt x="2243622" y="293833"/>
                  <a:pt x="2404429" y="-34002"/>
                  <a:pt x="2562796" y="2828"/>
                </a:cubicBezTo>
                <a:lnTo>
                  <a:pt x="4820221" y="24159"/>
                </a:lnTo>
                <a:cubicBezTo>
                  <a:pt x="7015734" y="53634"/>
                  <a:pt x="4922575" y="21032"/>
                  <a:pt x="7016871" y="22686"/>
                </a:cubicBezTo>
                <a:cubicBezTo>
                  <a:pt x="7006306" y="3716506"/>
                  <a:pt x="7123862" y="12240"/>
                  <a:pt x="7024887" y="10103533"/>
                </a:cubicBezTo>
                <a:cubicBezTo>
                  <a:pt x="7060144" y="10128671"/>
                  <a:pt x="6921815" y="9998600"/>
                  <a:pt x="3054249" y="9980288"/>
                </a:cubicBezTo>
                <a:cubicBezTo>
                  <a:pt x="2656580" y="8678341"/>
                  <a:pt x="2256371" y="7916601"/>
                  <a:pt x="1001060" y="4600861"/>
                </a:cubicBezTo>
                <a:cubicBezTo>
                  <a:pt x="925574" y="4761954"/>
                  <a:pt x="-232835" y="1810343"/>
                  <a:pt x="42116" y="2013786"/>
                </a:cubicBezTo>
                <a:cubicBezTo>
                  <a:pt x="2349211" y="-676576"/>
                  <a:pt x="555316" y="2498214"/>
                  <a:pt x="1898341" y="699155"/>
                </a:cubicBezTo>
                <a:close/>
              </a:path>
            </a:pathLst>
          </a:custGeom>
          <a:blipFill dpi="0" rotWithShape="1">
            <a:blip r:embed="rId3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9307" r="-10398" b="-3"/>
            </a:stretch>
          </a:blipFill>
          <a:ln>
            <a:noFill/>
          </a:ln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3" name="Picture 6" descr="Lucas 21, 1-4: Les aseguro que esta pobre viuda ha dado más que nadie. –  Boosco.or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40"/>
          <a:stretch/>
        </p:blipFill>
        <p:spPr bwMode="auto">
          <a:xfrm>
            <a:off x="483218" y="235026"/>
            <a:ext cx="5014517" cy="2913591"/>
          </a:xfrm>
          <a:prstGeom prst="rect">
            <a:avLst/>
          </a:prstGeom>
          <a:noFill/>
          <a:effectLst>
            <a:softEdge rad="482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20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upo 52"/>
          <p:cNvGrpSpPr/>
          <p:nvPr/>
        </p:nvGrpSpPr>
        <p:grpSpPr>
          <a:xfrm>
            <a:off x="219074" y="27262"/>
            <a:ext cx="11972926" cy="6387825"/>
            <a:chOff x="242888" y="461227"/>
            <a:chExt cx="12183098" cy="6296865"/>
          </a:xfrm>
        </p:grpSpPr>
        <p:grpSp>
          <p:nvGrpSpPr>
            <p:cNvPr id="49" name="Grupo 48"/>
            <p:cNvGrpSpPr/>
            <p:nvPr/>
          </p:nvGrpSpPr>
          <p:grpSpPr>
            <a:xfrm>
              <a:off x="242888" y="461227"/>
              <a:ext cx="12096749" cy="6296865"/>
              <a:chOff x="242888" y="333079"/>
              <a:chExt cx="12096749" cy="6588050"/>
            </a:xfrm>
          </p:grpSpPr>
          <p:grpSp>
            <p:nvGrpSpPr>
              <p:cNvPr id="27" name="Grupo 26"/>
              <p:cNvGrpSpPr/>
              <p:nvPr/>
            </p:nvGrpSpPr>
            <p:grpSpPr>
              <a:xfrm>
                <a:off x="2875753" y="333079"/>
                <a:ext cx="8948737" cy="6538305"/>
                <a:chOff x="2018502" y="518817"/>
                <a:chExt cx="8948737" cy="6538305"/>
              </a:xfrm>
            </p:grpSpPr>
            <p:grpSp>
              <p:nvGrpSpPr>
                <p:cNvPr id="22" name="Grupo 21"/>
                <p:cNvGrpSpPr/>
                <p:nvPr/>
              </p:nvGrpSpPr>
              <p:grpSpPr>
                <a:xfrm>
                  <a:off x="2018502" y="518817"/>
                  <a:ext cx="8948737" cy="6538305"/>
                  <a:chOff x="2004214" y="482305"/>
                  <a:chExt cx="8948737" cy="6538305"/>
                </a:xfrm>
              </p:grpSpPr>
              <p:pic>
                <p:nvPicPr>
                  <p:cNvPr id="15" name="Imagen 14"/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662"/>
                  <a:stretch/>
                </p:blipFill>
                <p:spPr>
                  <a:xfrm>
                    <a:off x="2004214" y="482305"/>
                    <a:ext cx="8948737" cy="6538305"/>
                  </a:xfrm>
                  <a:prstGeom prst="rect">
                    <a:avLst/>
                  </a:prstGeom>
                </p:spPr>
              </p:pic>
              <p:cxnSp>
                <p:nvCxnSpPr>
                  <p:cNvPr id="21" name="Conector recto 20"/>
                  <p:cNvCxnSpPr/>
                  <p:nvPr/>
                </p:nvCxnSpPr>
                <p:spPr>
                  <a:xfrm flipH="1">
                    <a:off x="5861870" y="615844"/>
                    <a:ext cx="1301796" cy="1110547"/>
                  </a:xfrm>
                  <a:prstGeom prst="line">
                    <a:avLst/>
                  </a:prstGeom>
                  <a:ln w="409575" cap="rnd">
                    <a:solidFill>
                      <a:schemeClr val="bg1"/>
                    </a:solidFill>
                  </a:ln>
                </p:spPr>
                <p:style>
                  <a:lnRef idx="3">
                    <a:schemeClr val="accent6"/>
                  </a:lnRef>
                  <a:fillRef idx="0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4" name="Conector recto 23"/>
                <p:cNvCxnSpPr/>
                <p:nvPr/>
              </p:nvCxnSpPr>
              <p:spPr>
                <a:xfrm>
                  <a:off x="5701216" y="1972655"/>
                  <a:ext cx="2113999" cy="4868310"/>
                </a:xfrm>
                <a:prstGeom prst="line">
                  <a:avLst/>
                </a:prstGeom>
                <a:ln w="346075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5" name="Conector recto 44"/>
              <p:cNvCxnSpPr/>
              <p:nvPr/>
            </p:nvCxnSpPr>
            <p:spPr>
              <a:xfrm>
                <a:off x="242888" y="6902696"/>
                <a:ext cx="12096749" cy="18433"/>
              </a:xfrm>
              <a:prstGeom prst="line">
                <a:avLst/>
              </a:prstGeom>
              <a:ln w="231775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1" name="Conector recto 50"/>
            <p:cNvCxnSpPr/>
            <p:nvPr/>
          </p:nvCxnSpPr>
          <p:spPr>
            <a:xfrm flipV="1">
              <a:off x="8501063" y="6498463"/>
              <a:ext cx="3924923" cy="5481"/>
            </a:xfrm>
            <a:prstGeom prst="line">
              <a:avLst/>
            </a:prstGeom>
            <a:ln w="206375">
              <a:solidFill>
                <a:schemeClr val="bg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5" name="Conector recto 54"/>
          <p:cNvCxnSpPr/>
          <p:nvPr/>
        </p:nvCxnSpPr>
        <p:spPr>
          <a:xfrm>
            <a:off x="12044363" y="0"/>
            <a:ext cx="14287" cy="6586538"/>
          </a:xfrm>
          <a:prstGeom prst="line">
            <a:avLst/>
          </a:prstGeom>
          <a:ln w="180975">
            <a:solidFill>
              <a:schemeClr val="bg1">
                <a:alpha val="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ángulo 18"/>
          <p:cNvSpPr/>
          <p:nvPr/>
        </p:nvSpPr>
        <p:spPr>
          <a:xfrm>
            <a:off x="6627828" y="112504"/>
            <a:ext cx="5304804" cy="6418682"/>
          </a:xfrm>
          <a:custGeom>
            <a:avLst/>
            <a:gdLst>
              <a:gd name="connsiteX0" fmla="*/ 0 w 7358063"/>
              <a:gd name="connsiteY0" fmla="*/ 0 h 7043737"/>
              <a:gd name="connsiteX1" fmla="*/ 7358063 w 7358063"/>
              <a:gd name="connsiteY1" fmla="*/ 0 h 7043737"/>
              <a:gd name="connsiteX2" fmla="*/ 7358063 w 7358063"/>
              <a:gd name="connsiteY2" fmla="*/ 7043737 h 7043737"/>
              <a:gd name="connsiteX3" fmla="*/ 0 w 7358063"/>
              <a:gd name="connsiteY3" fmla="*/ 7043737 h 7043737"/>
              <a:gd name="connsiteX4" fmla="*/ 0 w 7358063"/>
              <a:gd name="connsiteY4" fmla="*/ 0 h 7043737"/>
              <a:gd name="connsiteX0" fmla="*/ 2686050 w 7358063"/>
              <a:gd name="connsiteY0" fmla="*/ 1814513 h 7043737"/>
              <a:gd name="connsiteX1" fmla="*/ 7358063 w 7358063"/>
              <a:gd name="connsiteY1" fmla="*/ 0 h 7043737"/>
              <a:gd name="connsiteX2" fmla="*/ 7358063 w 7358063"/>
              <a:gd name="connsiteY2" fmla="*/ 7043737 h 7043737"/>
              <a:gd name="connsiteX3" fmla="*/ 0 w 7358063"/>
              <a:gd name="connsiteY3" fmla="*/ 7043737 h 7043737"/>
              <a:gd name="connsiteX4" fmla="*/ 2686050 w 7358063"/>
              <a:gd name="connsiteY4" fmla="*/ 1814513 h 7043737"/>
              <a:gd name="connsiteX0" fmla="*/ 1800225 w 6472238"/>
              <a:gd name="connsiteY0" fmla="*/ 1814513 h 7043737"/>
              <a:gd name="connsiteX1" fmla="*/ 6472238 w 6472238"/>
              <a:gd name="connsiteY1" fmla="*/ 0 h 7043737"/>
              <a:gd name="connsiteX2" fmla="*/ 6472238 w 6472238"/>
              <a:gd name="connsiteY2" fmla="*/ 7043737 h 7043737"/>
              <a:gd name="connsiteX3" fmla="*/ 0 w 6472238"/>
              <a:gd name="connsiteY3" fmla="*/ 6943725 h 7043737"/>
              <a:gd name="connsiteX4" fmla="*/ 1800225 w 6472238"/>
              <a:gd name="connsiteY4" fmla="*/ 1814513 h 7043737"/>
              <a:gd name="connsiteX0" fmla="*/ 1916589 w 6588602"/>
              <a:gd name="connsiteY0" fmla="*/ 1814513 h 7043737"/>
              <a:gd name="connsiteX1" fmla="*/ 6588602 w 6588602"/>
              <a:gd name="connsiteY1" fmla="*/ 0 h 7043737"/>
              <a:gd name="connsiteX2" fmla="*/ 6588602 w 6588602"/>
              <a:gd name="connsiteY2" fmla="*/ 7043737 h 7043737"/>
              <a:gd name="connsiteX3" fmla="*/ 116364 w 6588602"/>
              <a:gd name="connsiteY3" fmla="*/ 6943725 h 7043737"/>
              <a:gd name="connsiteX4" fmla="*/ 1916589 w 6588602"/>
              <a:gd name="connsiteY4" fmla="*/ 1814513 h 7043737"/>
              <a:gd name="connsiteX0" fmla="*/ 1916589 w 6588602"/>
              <a:gd name="connsiteY0" fmla="*/ 1814513 h 7213642"/>
              <a:gd name="connsiteX1" fmla="*/ 6588602 w 6588602"/>
              <a:gd name="connsiteY1" fmla="*/ 0 h 7213642"/>
              <a:gd name="connsiteX2" fmla="*/ 6588602 w 6588602"/>
              <a:gd name="connsiteY2" fmla="*/ 7043737 h 7213642"/>
              <a:gd name="connsiteX3" fmla="*/ 116364 w 6588602"/>
              <a:gd name="connsiteY3" fmla="*/ 6943725 h 7213642"/>
              <a:gd name="connsiteX4" fmla="*/ 1916589 w 6588602"/>
              <a:gd name="connsiteY4" fmla="*/ 1814513 h 7213642"/>
              <a:gd name="connsiteX0" fmla="*/ 1018704 w 5690717"/>
              <a:gd name="connsiteY0" fmla="*/ 1814513 h 7147906"/>
              <a:gd name="connsiteX1" fmla="*/ 5690717 w 5690717"/>
              <a:gd name="connsiteY1" fmla="*/ 0 h 7147906"/>
              <a:gd name="connsiteX2" fmla="*/ 5690717 w 5690717"/>
              <a:gd name="connsiteY2" fmla="*/ 7043737 h 7147906"/>
              <a:gd name="connsiteX3" fmla="*/ 204316 w 5690717"/>
              <a:gd name="connsiteY3" fmla="*/ 6843712 h 7147906"/>
              <a:gd name="connsiteX4" fmla="*/ 1018704 w 5690717"/>
              <a:gd name="connsiteY4" fmla="*/ 1814513 h 7147906"/>
              <a:gd name="connsiteX0" fmla="*/ 1495624 w 6167637"/>
              <a:gd name="connsiteY0" fmla="*/ 1814513 h 7147906"/>
              <a:gd name="connsiteX1" fmla="*/ 6167637 w 6167637"/>
              <a:gd name="connsiteY1" fmla="*/ 0 h 7147906"/>
              <a:gd name="connsiteX2" fmla="*/ 6167637 w 6167637"/>
              <a:gd name="connsiteY2" fmla="*/ 7043737 h 7147906"/>
              <a:gd name="connsiteX3" fmla="*/ 681236 w 6167637"/>
              <a:gd name="connsiteY3" fmla="*/ 6843712 h 7147906"/>
              <a:gd name="connsiteX4" fmla="*/ 1495624 w 6167637"/>
              <a:gd name="connsiteY4" fmla="*/ 1814513 h 7147906"/>
              <a:gd name="connsiteX0" fmla="*/ 2507769 w 7179782"/>
              <a:gd name="connsiteY0" fmla="*/ 1814513 h 7147906"/>
              <a:gd name="connsiteX1" fmla="*/ 7179782 w 7179782"/>
              <a:gd name="connsiteY1" fmla="*/ 0 h 7147906"/>
              <a:gd name="connsiteX2" fmla="*/ 7179782 w 7179782"/>
              <a:gd name="connsiteY2" fmla="*/ 7043737 h 7147906"/>
              <a:gd name="connsiteX3" fmla="*/ 1693381 w 7179782"/>
              <a:gd name="connsiteY3" fmla="*/ 6843712 h 7147906"/>
              <a:gd name="connsiteX4" fmla="*/ 2507769 w 7179782"/>
              <a:gd name="connsiteY4" fmla="*/ 1814513 h 7147906"/>
              <a:gd name="connsiteX0" fmla="*/ 2468665 w 7226403"/>
              <a:gd name="connsiteY0" fmla="*/ 1428751 h 7147906"/>
              <a:gd name="connsiteX1" fmla="*/ 7226403 w 7226403"/>
              <a:gd name="connsiteY1" fmla="*/ 0 h 7147906"/>
              <a:gd name="connsiteX2" fmla="*/ 7226403 w 7226403"/>
              <a:gd name="connsiteY2" fmla="*/ 7043737 h 7147906"/>
              <a:gd name="connsiteX3" fmla="*/ 1740002 w 7226403"/>
              <a:gd name="connsiteY3" fmla="*/ 6843712 h 7147906"/>
              <a:gd name="connsiteX4" fmla="*/ 2468665 w 7226403"/>
              <a:gd name="connsiteY4" fmla="*/ 1428751 h 7147906"/>
              <a:gd name="connsiteX0" fmla="*/ 2085400 w 6843138"/>
              <a:gd name="connsiteY0" fmla="*/ 1428751 h 7147906"/>
              <a:gd name="connsiteX1" fmla="*/ 6843138 w 6843138"/>
              <a:gd name="connsiteY1" fmla="*/ 0 h 7147906"/>
              <a:gd name="connsiteX2" fmla="*/ 6843138 w 6843138"/>
              <a:gd name="connsiteY2" fmla="*/ 7043737 h 7147906"/>
              <a:gd name="connsiteX3" fmla="*/ 1356737 w 6843138"/>
              <a:gd name="connsiteY3" fmla="*/ 6843712 h 7147906"/>
              <a:gd name="connsiteX4" fmla="*/ 2085400 w 6843138"/>
              <a:gd name="connsiteY4" fmla="*/ 1428751 h 7147906"/>
              <a:gd name="connsiteX0" fmla="*/ 2085400 w 6843138"/>
              <a:gd name="connsiteY0" fmla="*/ 1428751 h 7147906"/>
              <a:gd name="connsiteX1" fmla="*/ 6843138 w 6843138"/>
              <a:gd name="connsiteY1" fmla="*/ 0 h 7147906"/>
              <a:gd name="connsiteX2" fmla="*/ 6843138 w 6843138"/>
              <a:gd name="connsiteY2" fmla="*/ 7043737 h 7147906"/>
              <a:gd name="connsiteX3" fmla="*/ 1356737 w 6843138"/>
              <a:gd name="connsiteY3" fmla="*/ 6843712 h 7147906"/>
              <a:gd name="connsiteX4" fmla="*/ 2085400 w 6843138"/>
              <a:gd name="connsiteY4" fmla="*/ 1428751 h 7147906"/>
              <a:gd name="connsiteX0" fmla="*/ 2027042 w 6899080"/>
              <a:gd name="connsiteY0" fmla="*/ 1414464 h 7147906"/>
              <a:gd name="connsiteX1" fmla="*/ 6899080 w 6899080"/>
              <a:gd name="connsiteY1" fmla="*/ 0 h 7147906"/>
              <a:gd name="connsiteX2" fmla="*/ 6899080 w 6899080"/>
              <a:gd name="connsiteY2" fmla="*/ 7043737 h 7147906"/>
              <a:gd name="connsiteX3" fmla="*/ 1412679 w 6899080"/>
              <a:gd name="connsiteY3" fmla="*/ 6843712 h 7147906"/>
              <a:gd name="connsiteX4" fmla="*/ 2027042 w 6899080"/>
              <a:gd name="connsiteY4" fmla="*/ 1414464 h 7147906"/>
              <a:gd name="connsiteX0" fmla="*/ 2027042 w 6899080"/>
              <a:gd name="connsiteY0" fmla="*/ 1414464 h 7147906"/>
              <a:gd name="connsiteX1" fmla="*/ 6899080 w 6899080"/>
              <a:gd name="connsiteY1" fmla="*/ 0 h 7147906"/>
              <a:gd name="connsiteX2" fmla="*/ 6899080 w 6899080"/>
              <a:gd name="connsiteY2" fmla="*/ 7043737 h 7147906"/>
              <a:gd name="connsiteX3" fmla="*/ 1412679 w 6899080"/>
              <a:gd name="connsiteY3" fmla="*/ 6843712 h 7147906"/>
              <a:gd name="connsiteX4" fmla="*/ 2027042 w 6899080"/>
              <a:gd name="connsiteY4" fmla="*/ 1414464 h 7147906"/>
              <a:gd name="connsiteX0" fmla="*/ 2027042 w 7613455"/>
              <a:gd name="connsiteY0" fmla="*/ 757239 h 6490681"/>
              <a:gd name="connsiteX1" fmla="*/ 7613455 w 7613455"/>
              <a:gd name="connsiteY1" fmla="*/ 0 h 6490681"/>
              <a:gd name="connsiteX2" fmla="*/ 6899080 w 7613455"/>
              <a:gd name="connsiteY2" fmla="*/ 6386512 h 6490681"/>
              <a:gd name="connsiteX3" fmla="*/ 1412679 w 7613455"/>
              <a:gd name="connsiteY3" fmla="*/ 6186487 h 6490681"/>
              <a:gd name="connsiteX4" fmla="*/ 2027042 w 7613455"/>
              <a:gd name="connsiteY4" fmla="*/ 757239 h 6490681"/>
              <a:gd name="connsiteX0" fmla="*/ 2027042 w 7613455"/>
              <a:gd name="connsiteY0" fmla="*/ 757785 h 6491227"/>
              <a:gd name="connsiteX1" fmla="*/ 7613455 w 7613455"/>
              <a:gd name="connsiteY1" fmla="*/ 546 h 6491227"/>
              <a:gd name="connsiteX2" fmla="*/ 6899080 w 7613455"/>
              <a:gd name="connsiteY2" fmla="*/ 6387058 h 6491227"/>
              <a:gd name="connsiteX3" fmla="*/ 1412679 w 7613455"/>
              <a:gd name="connsiteY3" fmla="*/ 6187033 h 6491227"/>
              <a:gd name="connsiteX4" fmla="*/ 2027042 w 7613455"/>
              <a:gd name="connsiteY4" fmla="*/ 757785 h 6491227"/>
              <a:gd name="connsiteX0" fmla="*/ 2138234 w 7510334"/>
              <a:gd name="connsiteY0" fmla="*/ 3378 h 6565496"/>
              <a:gd name="connsiteX1" fmla="*/ 7510334 w 7510334"/>
              <a:gd name="connsiteY1" fmla="*/ 74815 h 6565496"/>
              <a:gd name="connsiteX2" fmla="*/ 6795959 w 7510334"/>
              <a:gd name="connsiteY2" fmla="*/ 6461327 h 6565496"/>
              <a:gd name="connsiteX3" fmla="*/ 1309558 w 7510334"/>
              <a:gd name="connsiteY3" fmla="*/ 6261302 h 6565496"/>
              <a:gd name="connsiteX4" fmla="*/ 2138234 w 7510334"/>
              <a:gd name="connsiteY4" fmla="*/ 3378 h 6565496"/>
              <a:gd name="connsiteX0" fmla="*/ 1885361 w 7257461"/>
              <a:gd name="connsiteY0" fmla="*/ 3378 h 6565496"/>
              <a:gd name="connsiteX1" fmla="*/ 7257461 w 7257461"/>
              <a:gd name="connsiteY1" fmla="*/ 74815 h 6565496"/>
              <a:gd name="connsiteX2" fmla="*/ 6543086 w 7257461"/>
              <a:gd name="connsiteY2" fmla="*/ 6461327 h 6565496"/>
              <a:gd name="connsiteX3" fmla="*/ 1056685 w 7257461"/>
              <a:gd name="connsiteY3" fmla="*/ 6261302 h 6565496"/>
              <a:gd name="connsiteX4" fmla="*/ 1885361 w 7257461"/>
              <a:gd name="connsiteY4" fmla="*/ 3378 h 6565496"/>
              <a:gd name="connsiteX0" fmla="*/ 1880956 w 7253056"/>
              <a:gd name="connsiteY0" fmla="*/ 3378 h 6565496"/>
              <a:gd name="connsiteX1" fmla="*/ 7253056 w 7253056"/>
              <a:gd name="connsiteY1" fmla="*/ 74815 h 6565496"/>
              <a:gd name="connsiteX2" fmla="*/ 6538681 w 7253056"/>
              <a:gd name="connsiteY2" fmla="*/ 6461327 h 6565496"/>
              <a:gd name="connsiteX3" fmla="*/ 1052280 w 7253056"/>
              <a:gd name="connsiteY3" fmla="*/ 6261302 h 6565496"/>
              <a:gd name="connsiteX4" fmla="*/ 1880956 w 7253056"/>
              <a:gd name="connsiteY4" fmla="*/ 3378 h 6565496"/>
              <a:gd name="connsiteX0" fmla="*/ 1880956 w 7253056"/>
              <a:gd name="connsiteY0" fmla="*/ 3378 h 6632543"/>
              <a:gd name="connsiteX1" fmla="*/ 7253056 w 7253056"/>
              <a:gd name="connsiteY1" fmla="*/ 74815 h 6632543"/>
              <a:gd name="connsiteX2" fmla="*/ 7095894 w 7253056"/>
              <a:gd name="connsiteY2" fmla="*/ 6604202 h 6632543"/>
              <a:gd name="connsiteX3" fmla="*/ 1052280 w 7253056"/>
              <a:gd name="connsiteY3" fmla="*/ 6261302 h 6632543"/>
              <a:gd name="connsiteX4" fmla="*/ 1880956 w 7253056"/>
              <a:gd name="connsiteY4" fmla="*/ 3378 h 6632543"/>
              <a:gd name="connsiteX0" fmla="*/ 1728350 w 7100450"/>
              <a:gd name="connsiteY0" fmla="*/ 3378 h 6621028"/>
              <a:gd name="connsiteX1" fmla="*/ 7100450 w 7100450"/>
              <a:gd name="connsiteY1" fmla="*/ 74815 h 6621028"/>
              <a:gd name="connsiteX2" fmla="*/ 6943288 w 7100450"/>
              <a:gd name="connsiteY2" fmla="*/ 6604202 h 6621028"/>
              <a:gd name="connsiteX3" fmla="*/ 1156849 w 7100450"/>
              <a:gd name="connsiteY3" fmla="*/ 6232727 h 6621028"/>
              <a:gd name="connsiteX4" fmla="*/ 1728350 w 7100450"/>
              <a:gd name="connsiteY4" fmla="*/ 3378 h 6621028"/>
              <a:gd name="connsiteX0" fmla="*/ 1728350 w 7100450"/>
              <a:gd name="connsiteY0" fmla="*/ 3378 h 8240913"/>
              <a:gd name="connsiteX1" fmla="*/ 7100450 w 7100450"/>
              <a:gd name="connsiteY1" fmla="*/ 74815 h 8240913"/>
              <a:gd name="connsiteX2" fmla="*/ 6943288 w 7100450"/>
              <a:gd name="connsiteY2" fmla="*/ 6604202 h 8240913"/>
              <a:gd name="connsiteX3" fmla="*/ 1156849 w 7100450"/>
              <a:gd name="connsiteY3" fmla="*/ 6232727 h 8240913"/>
              <a:gd name="connsiteX4" fmla="*/ 1728350 w 7100450"/>
              <a:gd name="connsiteY4" fmla="*/ 3378 h 8240913"/>
              <a:gd name="connsiteX0" fmla="*/ 1728350 w 7171888"/>
              <a:gd name="connsiteY0" fmla="*/ 3378 h 9206584"/>
              <a:gd name="connsiteX1" fmla="*/ 7100450 w 7171888"/>
              <a:gd name="connsiteY1" fmla="*/ 74815 h 9206584"/>
              <a:gd name="connsiteX2" fmla="*/ 7171888 w 7171888"/>
              <a:gd name="connsiteY2" fmla="*/ 8922588 h 9206584"/>
              <a:gd name="connsiteX3" fmla="*/ 1156849 w 7171888"/>
              <a:gd name="connsiteY3" fmla="*/ 6232727 h 9206584"/>
              <a:gd name="connsiteX4" fmla="*/ 1728350 w 7171888"/>
              <a:gd name="connsiteY4" fmla="*/ 3378 h 9206584"/>
              <a:gd name="connsiteX0" fmla="*/ 1934570 w 7378108"/>
              <a:gd name="connsiteY0" fmla="*/ 3378 h 9198419"/>
              <a:gd name="connsiteX1" fmla="*/ 7306670 w 7378108"/>
              <a:gd name="connsiteY1" fmla="*/ 74815 h 9198419"/>
              <a:gd name="connsiteX2" fmla="*/ 7378108 w 7378108"/>
              <a:gd name="connsiteY2" fmla="*/ 8922588 h 9198419"/>
              <a:gd name="connsiteX3" fmla="*/ 1020169 w 7378108"/>
              <a:gd name="connsiteY3" fmla="*/ 6212028 h 9198419"/>
              <a:gd name="connsiteX4" fmla="*/ 1934570 w 7378108"/>
              <a:gd name="connsiteY4" fmla="*/ 3378 h 9198419"/>
              <a:gd name="connsiteX0" fmla="*/ 1769476 w 7213014"/>
              <a:gd name="connsiteY0" fmla="*/ 3378 h 9190351"/>
              <a:gd name="connsiteX1" fmla="*/ 7141576 w 7213014"/>
              <a:gd name="connsiteY1" fmla="*/ 74815 h 9190351"/>
              <a:gd name="connsiteX2" fmla="*/ 7213014 w 7213014"/>
              <a:gd name="connsiteY2" fmla="*/ 8922588 h 9190351"/>
              <a:gd name="connsiteX3" fmla="*/ 1126538 w 7213014"/>
              <a:gd name="connsiteY3" fmla="*/ 6191328 h 9190351"/>
              <a:gd name="connsiteX4" fmla="*/ 1769476 w 7213014"/>
              <a:gd name="connsiteY4" fmla="*/ 3378 h 9190351"/>
              <a:gd name="connsiteX0" fmla="*/ 1811581 w 7183682"/>
              <a:gd name="connsiteY0" fmla="*/ 529 h 9622198"/>
              <a:gd name="connsiteX1" fmla="*/ 7112244 w 7183682"/>
              <a:gd name="connsiteY1" fmla="*/ 506663 h 9622198"/>
              <a:gd name="connsiteX2" fmla="*/ 7183682 w 7183682"/>
              <a:gd name="connsiteY2" fmla="*/ 9354436 h 9622198"/>
              <a:gd name="connsiteX3" fmla="*/ 1097206 w 7183682"/>
              <a:gd name="connsiteY3" fmla="*/ 6623176 h 9622198"/>
              <a:gd name="connsiteX4" fmla="*/ 1811581 w 7183682"/>
              <a:gd name="connsiteY4" fmla="*/ 529 h 9622198"/>
              <a:gd name="connsiteX0" fmla="*/ 1722847 w 7094948"/>
              <a:gd name="connsiteY0" fmla="*/ 529 h 9622198"/>
              <a:gd name="connsiteX1" fmla="*/ 7023510 w 7094948"/>
              <a:gd name="connsiteY1" fmla="*/ 506663 h 9622198"/>
              <a:gd name="connsiteX2" fmla="*/ 7094948 w 7094948"/>
              <a:gd name="connsiteY2" fmla="*/ 9354436 h 9622198"/>
              <a:gd name="connsiteX3" fmla="*/ 1008472 w 7094948"/>
              <a:gd name="connsiteY3" fmla="*/ 6623176 h 9622198"/>
              <a:gd name="connsiteX4" fmla="*/ 1722847 w 7094948"/>
              <a:gd name="connsiteY4" fmla="*/ 529 h 9622198"/>
              <a:gd name="connsiteX0" fmla="*/ 1871839 w 7243940"/>
              <a:gd name="connsiteY0" fmla="*/ 529 h 9400769"/>
              <a:gd name="connsiteX1" fmla="*/ 7172502 w 7243940"/>
              <a:gd name="connsiteY1" fmla="*/ 506663 h 9400769"/>
              <a:gd name="connsiteX2" fmla="*/ 7243940 w 7243940"/>
              <a:gd name="connsiteY2" fmla="*/ 9354436 h 9400769"/>
              <a:gd name="connsiteX3" fmla="*/ 928864 w 7243940"/>
              <a:gd name="connsiteY3" fmla="*/ 5857282 h 9400769"/>
              <a:gd name="connsiteX4" fmla="*/ 1871839 w 7243940"/>
              <a:gd name="connsiteY4" fmla="*/ 529 h 9400769"/>
              <a:gd name="connsiteX0" fmla="*/ 1672718 w 7044819"/>
              <a:gd name="connsiteY0" fmla="*/ 529 h 9400769"/>
              <a:gd name="connsiteX1" fmla="*/ 6973381 w 7044819"/>
              <a:gd name="connsiteY1" fmla="*/ 506663 h 9400769"/>
              <a:gd name="connsiteX2" fmla="*/ 7044819 w 7044819"/>
              <a:gd name="connsiteY2" fmla="*/ 9354436 h 9400769"/>
              <a:gd name="connsiteX3" fmla="*/ 729743 w 7044819"/>
              <a:gd name="connsiteY3" fmla="*/ 5857282 h 9400769"/>
              <a:gd name="connsiteX4" fmla="*/ 1672718 w 7044819"/>
              <a:gd name="connsiteY4" fmla="*/ 529 h 9400769"/>
              <a:gd name="connsiteX0" fmla="*/ 1672718 w 7301994"/>
              <a:gd name="connsiteY0" fmla="*/ 3377 h 9403617"/>
              <a:gd name="connsiteX1" fmla="*/ 7301994 w 7301994"/>
              <a:gd name="connsiteY1" fmla="*/ 74815 h 9403617"/>
              <a:gd name="connsiteX2" fmla="*/ 7044819 w 7301994"/>
              <a:gd name="connsiteY2" fmla="*/ 9357284 h 9403617"/>
              <a:gd name="connsiteX3" fmla="*/ 729743 w 7301994"/>
              <a:gd name="connsiteY3" fmla="*/ 5860130 h 9403617"/>
              <a:gd name="connsiteX4" fmla="*/ 1672718 w 7301994"/>
              <a:gd name="connsiteY4" fmla="*/ 3377 h 9403617"/>
              <a:gd name="connsiteX0" fmla="*/ 1672718 w 7301994"/>
              <a:gd name="connsiteY0" fmla="*/ 3377 h 9403617"/>
              <a:gd name="connsiteX1" fmla="*/ 7301994 w 7301994"/>
              <a:gd name="connsiteY1" fmla="*/ 74815 h 9403617"/>
              <a:gd name="connsiteX2" fmla="*/ 7044819 w 7301994"/>
              <a:gd name="connsiteY2" fmla="*/ 9357284 h 9403617"/>
              <a:gd name="connsiteX3" fmla="*/ 729743 w 7301994"/>
              <a:gd name="connsiteY3" fmla="*/ 5860130 h 9403617"/>
              <a:gd name="connsiteX4" fmla="*/ 1672718 w 7301994"/>
              <a:gd name="connsiteY4" fmla="*/ 3377 h 9403617"/>
              <a:gd name="connsiteX0" fmla="*/ 1672718 w 7301994"/>
              <a:gd name="connsiteY0" fmla="*/ 3377 h 9812681"/>
              <a:gd name="connsiteX1" fmla="*/ 7301994 w 7301994"/>
              <a:gd name="connsiteY1" fmla="*/ 74815 h 9812681"/>
              <a:gd name="connsiteX2" fmla="*/ 5716082 w 7301994"/>
              <a:gd name="connsiteY2" fmla="*/ 9812681 h 9812681"/>
              <a:gd name="connsiteX3" fmla="*/ 729743 w 7301994"/>
              <a:gd name="connsiteY3" fmla="*/ 5860130 h 9812681"/>
              <a:gd name="connsiteX4" fmla="*/ 1672718 w 7301994"/>
              <a:gd name="connsiteY4" fmla="*/ 3377 h 9812681"/>
              <a:gd name="connsiteX0" fmla="*/ 1672718 w 7301994"/>
              <a:gd name="connsiteY0" fmla="*/ 3377 h 9812681"/>
              <a:gd name="connsiteX1" fmla="*/ 7301994 w 7301994"/>
              <a:gd name="connsiteY1" fmla="*/ 74815 h 9812681"/>
              <a:gd name="connsiteX2" fmla="*/ 5716082 w 7301994"/>
              <a:gd name="connsiteY2" fmla="*/ 9812681 h 9812681"/>
              <a:gd name="connsiteX3" fmla="*/ 729743 w 7301994"/>
              <a:gd name="connsiteY3" fmla="*/ 5860130 h 9812681"/>
              <a:gd name="connsiteX4" fmla="*/ 1672718 w 7301994"/>
              <a:gd name="connsiteY4" fmla="*/ 3377 h 9812681"/>
              <a:gd name="connsiteX0" fmla="*/ 1672718 w 7301994"/>
              <a:gd name="connsiteY0" fmla="*/ 3377 h 9812681"/>
              <a:gd name="connsiteX1" fmla="*/ 7301994 w 7301994"/>
              <a:gd name="connsiteY1" fmla="*/ 74815 h 9812681"/>
              <a:gd name="connsiteX2" fmla="*/ 5716082 w 7301994"/>
              <a:gd name="connsiteY2" fmla="*/ 9812681 h 9812681"/>
              <a:gd name="connsiteX3" fmla="*/ 729743 w 7301994"/>
              <a:gd name="connsiteY3" fmla="*/ 5860130 h 9812681"/>
              <a:gd name="connsiteX4" fmla="*/ 1672718 w 7301994"/>
              <a:gd name="connsiteY4" fmla="*/ 3377 h 9812681"/>
              <a:gd name="connsiteX0" fmla="*/ 1672718 w 7301994"/>
              <a:gd name="connsiteY0" fmla="*/ 3377 h 9812681"/>
              <a:gd name="connsiteX1" fmla="*/ 7301994 w 7301994"/>
              <a:gd name="connsiteY1" fmla="*/ 74815 h 9812681"/>
              <a:gd name="connsiteX2" fmla="*/ 5716082 w 7301994"/>
              <a:gd name="connsiteY2" fmla="*/ 9812681 h 9812681"/>
              <a:gd name="connsiteX3" fmla="*/ 729743 w 7301994"/>
              <a:gd name="connsiteY3" fmla="*/ 5860130 h 9812681"/>
              <a:gd name="connsiteX4" fmla="*/ 1672718 w 7301994"/>
              <a:gd name="connsiteY4" fmla="*/ 3377 h 9812681"/>
              <a:gd name="connsiteX0" fmla="*/ 1672718 w 7301994"/>
              <a:gd name="connsiteY0" fmla="*/ 3377 h 9812681"/>
              <a:gd name="connsiteX1" fmla="*/ 7301994 w 7301994"/>
              <a:gd name="connsiteY1" fmla="*/ 74815 h 9812681"/>
              <a:gd name="connsiteX2" fmla="*/ 5716082 w 7301994"/>
              <a:gd name="connsiteY2" fmla="*/ 9812681 h 9812681"/>
              <a:gd name="connsiteX3" fmla="*/ 729743 w 7301994"/>
              <a:gd name="connsiteY3" fmla="*/ 5860130 h 9812681"/>
              <a:gd name="connsiteX4" fmla="*/ 1672718 w 7301994"/>
              <a:gd name="connsiteY4" fmla="*/ 3377 h 9812681"/>
              <a:gd name="connsiteX0" fmla="*/ 1672718 w 7301994"/>
              <a:gd name="connsiteY0" fmla="*/ 3377 h 9812681"/>
              <a:gd name="connsiteX1" fmla="*/ 7301994 w 7301994"/>
              <a:gd name="connsiteY1" fmla="*/ 74815 h 9812681"/>
              <a:gd name="connsiteX2" fmla="*/ 5716082 w 7301994"/>
              <a:gd name="connsiteY2" fmla="*/ 9812681 h 9812681"/>
              <a:gd name="connsiteX3" fmla="*/ 729743 w 7301994"/>
              <a:gd name="connsiteY3" fmla="*/ 5860130 h 9812681"/>
              <a:gd name="connsiteX4" fmla="*/ 1672718 w 7301994"/>
              <a:gd name="connsiteY4" fmla="*/ 3377 h 9812681"/>
              <a:gd name="connsiteX0" fmla="*/ 1837622 w 7466898"/>
              <a:gd name="connsiteY0" fmla="*/ 3377 h 9812681"/>
              <a:gd name="connsiteX1" fmla="*/ 7466898 w 7466898"/>
              <a:gd name="connsiteY1" fmla="*/ 74815 h 9812681"/>
              <a:gd name="connsiteX2" fmla="*/ 5880986 w 7466898"/>
              <a:gd name="connsiteY2" fmla="*/ 9812681 h 9812681"/>
              <a:gd name="connsiteX3" fmla="*/ 651759 w 7466898"/>
              <a:gd name="connsiteY3" fmla="*/ 5094234 h 9812681"/>
              <a:gd name="connsiteX4" fmla="*/ 1837622 w 7466898"/>
              <a:gd name="connsiteY4" fmla="*/ 3377 h 9812681"/>
              <a:gd name="connsiteX0" fmla="*/ 1717660 w 7346936"/>
              <a:gd name="connsiteY0" fmla="*/ 3377 h 9812681"/>
              <a:gd name="connsiteX1" fmla="*/ 7346936 w 7346936"/>
              <a:gd name="connsiteY1" fmla="*/ 74815 h 9812681"/>
              <a:gd name="connsiteX2" fmla="*/ 5761024 w 7346936"/>
              <a:gd name="connsiteY2" fmla="*/ 9812681 h 9812681"/>
              <a:gd name="connsiteX3" fmla="*/ 531797 w 7346936"/>
              <a:gd name="connsiteY3" fmla="*/ 5094234 h 9812681"/>
              <a:gd name="connsiteX4" fmla="*/ 1717660 w 7346936"/>
              <a:gd name="connsiteY4" fmla="*/ 3377 h 9812681"/>
              <a:gd name="connsiteX0" fmla="*/ 1717660 w 7346936"/>
              <a:gd name="connsiteY0" fmla="*/ 3377 h 9827381"/>
              <a:gd name="connsiteX1" fmla="*/ 7346936 w 7346936"/>
              <a:gd name="connsiteY1" fmla="*/ 74815 h 9827381"/>
              <a:gd name="connsiteX2" fmla="*/ 5761024 w 7346936"/>
              <a:gd name="connsiteY2" fmla="*/ 9812681 h 9827381"/>
              <a:gd name="connsiteX3" fmla="*/ 531797 w 7346936"/>
              <a:gd name="connsiteY3" fmla="*/ 5094234 h 9827381"/>
              <a:gd name="connsiteX4" fmla="*/ 1717660 w 7346936"/>
              <a:gd name="connsiteY4" fmla="*/ 3377 h 9827381"/>
              <a:gd name="connsiteX0" fmla="*/ 1707727 w 7337003"/>
              <a:gd name="connsiteY0" fmla="*/ 3377 h 9827381"/>
              <a:gd name="connsiteX1" fmla="*/ 7337003 w 7337003"/>
              <a:gd name="connsiteY1" fmla="*/ 74815 h 9827381"/>
              <a:gd name="connsiteX2" fmla="*/ 5751091 w 7337003"/>
              <a:gd name="connsiteY2" fmla="*/ 9812681 h 9827381"/>
              <a:gd name="connsiteX3" fmla="*/ 536152 w 7337003"/>
              <a:gd name="connsiteY3" fmla="*/ 5094234 h 9827381"/>
              <a:gd name="connsiteX4" fmla="*/ 1707727 w 7337003"/>
              <a:gd name="connsiteY4" fmla="*/ 3377 h 9827381"/>
              <a:gd name="connsiteX0" fmla="*/ 1625914 w 7255190"/>
              <a:gd name="connsiteY0" fmla="*/ 3377 h 9827381"/>
              <a:gd name="connsiteX1" fmla="*/ 7255190 w 7255190"/>
              <a:gd name="connsiteY1" fmla="*/ 74815 h 9827381"/>
              <a:gd name="connsiteX2" fmla="*/ 5669278 w 7255190"/>
              <a:gd name="connsiteY2" fmla="*/ 9812681 h 9827381"/>
              <a:gd name="connsiteX3" fmla="*/ 454339 w 7255190"/>
              <a:gd name="connsiteY3" fmla="*/ 5094234 h 9827381"/>
              <a:gd name="connsiteX4" fmla="*/ 1625914 w 7255190"/>
              <a:gd name="connsiteY4" fmla="*/ 3377 h 9827381"/>
              <a:gd name="connsiteX0" fmla="*/ 1625914 w 6183628"/>
              <a:gd name="connsiteY0" fmla="*/ 2240 h 9826244"/>
              <a:gd name="connsiteX1" fmla="*/ 6183628 w 6183628"/>
              <a:gd name="connsiteY1" fmla="*/ 115078 h 9826244"/>
              <a:gd name="connsiteX2" fmla="*/ 5669278 w 6183628"/>
              <a:gd name="connsiteY2" fmla="*/ 9811544 h 9826244"/>
              <a:gd name="connsiteX3" fmla="*/ 454339 w 6183628"/>
              <a:gd name="connsiteY3" fmla="*/ 5093097 h 9826244"/>
              <a:gd name="connsiteX4" fmla="*/ 1625914 w 6183628"/>
              <a:gd name="connsiteY4" fmla="*/ 2240 h 9826244"/>
              <a:gd name="connsiteX0" fmla="*/ 1757966 w 6315680"/>
              <a:gd name="connsiteY0" fmla="*/ 2240 h 9811544"/>
              <a:gd name="connsiteX1" fmla="*/ 6315680 w 6315680"/>
              <a:gd name="connsiteY1" fmla="*/ 115078 h 9811544"/>
              <a:gd name="connsiteX2" fmla="*/ 5801330 w 6315680"/>
              <a:gd name="connsiteY2" fmla="*/ 9811544 h 9811544"/>
              <a:gd name="connsiteX3" fmla="*/ 400654 w 6315680"/>
              <a:gd name="connsiteY3" fmla="*/ 4687775 h 9811544"/>
              <a:gd name="connsiteX4" fmla="*/ 1757966 w 6315680"/>
              <a:gd name="connsiteY4" fmla="*/ 2240 h 9811544"/>
              <a:gd name="connsiteX0" fmla="*/ 1887373 w 6445087"/>
              <a:gd name="connsiteY0" fmla="*/ 2240 h 9811544"/>
              <a:gd name="connsiteX1" fmla="*/ 6445087 w 6445087"/>
              <a:gd name="connsiteY1" fmla="*/ 115078 h 9811544"/>
              <a:gd name="connsiteX2" fmla="*/ 5930737 w 6445087"/>
              <a:gd name="connsiteY2" fmla="*/ 9811544 h 9811544"/>
              <a:gd name="connsiteX3" fmla="*/ 358611 w 6445087"/>
              <a:gd name="connsiteY3" fmla="*/ 4389117 h 9811544"/>
              <a:gd name="connsiteX4" fmla="*/ 1887373 w 6445087"/>
              <a:gd name="connsiteY4" fmla="*/ 2240 h 9811544"/>
              <a:gd name="connsiteX0" fmla="*/ 1904722 w 6462436"/>
              <a:gd name="connsiteY0" fmla="*/ 2240 h 9811544"/>
              <a:gd name="connsiteX1" fmla="*/ 6462436 w 6462436"/>
              <a:gd name="connsiteY1" fmla="*/ 115078 h 9811544"/>
              <a:gd name="connsiteX2" fmla="*/ 5948086 w 6462436"/>
              <a:gd name="connsiteY2" fmla="*/ 9811544 h 9811544"/>
              <a:gd name="connsiteX3" fmla="*/ 375960 w 6462436"/>
              <a:gd name="connsiteY3" fmla="*/ 4389117 h 9811544"/>
              <a:gd name="connsiteX4" fmla="*/ 1904722 w 6462436"/>
              <a:gd name="connsiteY4" fmla="*/ 2240 h 9811544"/>
              <a:gd name="connsiteX0" fmla="*/ 1916819 w 6474533"/>
              <a:gd name="connsiteY0" fmla="*/ 2240 h 9811544"/>
              <a:gd name="connsiteX1" fmla="*/ 6474533 w 6474533"/>
              <a:gd name="connsiteY1" fmla="*/ 115078 h 9811544"/>
              <a:gd name="connsiteX2" fmla="*/ 5960183 w 6474533"/>
              <a:gd name="connsiteY2" fmla="*/ 9811544 h 9811544"/>
              <a:gd name="connsiteX3" fmla="*/ 388057 w 6474533"/>
              <a:gd name="connsiteY3" fmla="*/ 4389117 h 9811544"/>
              <a:gd name="connsiteX4" fmla="*/ 1916819 w 6474533"/>
              <a:gd name="connsiteY4" fmla="*/ 2240 h 9811544"/>
              <a:gd name="connsiteX0" fmla="*/ 1916819 w 6474533"/>
              <a:gd name="connsiteY0" fmla="*/ 1317 h 9895954"/>
              <a:gd name="connsiteX1" fmla="*/ 6474533 w 6474533"/>
              <a:gd name="connsiteY1" fmla="*/ 199488 h 9895954"/>
              <a:gd name="connsiteX2" fmla="*/ 5960183 w 6474533"/>
              <a:gd name="connsiteY2" fmla="*/ 9895954 h 9895954"/>
              <a:gd name="connsiteX3" fmla="*/ 388057 w 6474533"/>
              <a:gd name="connsiteY3" fmla="*/ 4473527 h 9895954"/>
              <a:gd name="connsiteX4" fmla="*/ 1916819 w 6474533"/>
              <a:gd name="connsiteY4" fmla="*/ 1317 h 9895954"/>
              <a:gd name="connsiteX0" fmla="*/ 1916819 w 6488820"/>
              <a:gd name="connsiteY0" fmla="*/ 3430 h 9898067"/>
              <a:gd name="connsiteX1" fmla="*/ 6488820 w 6488820"/>
              <a:gd name="connsiteY1" fmla="*/ 73604 h 9898067"/>
              <a:gd name="connsiteX2" fmla="*/ 5960183 w 6488820"/>
              <a:gd name="connsiteY2" fmla="*/ 9898067 h 9898067"/>
              <a:gd name="connsiteX3" fmla="*/ 388057 w 6488820"/>
              <a:gd name="connsiteY3" fmla="*/ 4475640 h 9898067"/>
              <a:gd name="connsiteX4" fmla="*/ 1916819 w 6488820"/>
              <a:gd name="connsiteY4" fmla="*/ 3430 h 9898067"/>
              <a:gd name="connsiteX0" fmla="*/ 1916819 w 6488820"/>
              <a:gd name="connsiteY0" fmla="*/ 3430 h 10218057"/>
              <a:gd name="connsiteX1" fmla="*/ 6488820 w 6488820"/>
              <a:gd name="connsiteY1" fmla="*/ 73604 h 10218057"/>
              <a:gd name="connsiteX2" fmla="*/ 6031620 w 6488820"/>
              <a:gd name="connsiteY2" fmla="*/ 10218057 h 10218057"/>
              <a:gd name="connsiteX3" fmla="*/ 388057 w 6488820"/>
              <a:gd name="connsiteY3" fmla="*/ 4475640 h 10218057"/>
              <a:gd name="connsiteX4" fmla="*/ 1916819 w 6488820"/>
              <a:gd name="connsiteY4" fmla="*/ 3430 h 10218057"/>
              <a:gd name="connsiteX0" fmla="*/ 1916819 w 6488820"/>
              <a:gd name="connsiteY0" fmla="*/ 3430 h 10218057"/>
              <a:gd name="connsiteX1" fmla="*/ 6488820 w 6488820"/>
              <a:gd name="connsiteY1" fmla="*/ 73604 h 10218057"/>
              <a:gd name="connsiteX2" fmla="*/ 6031620 w 6488820"/>
              <a:gd name="connsiteY2" fmla="*/ 10218057 h 10218057"/>
              <a:gd name="connsiteX3" fmla="*/ 388057 w 6488820"/>
              <a:gd name="connsiteY3" fmla="*/ 4475640 h 10218057"/>
              <a:gd name="connsiteX4" fmla="*/ 1916819 w 6488820"/>
              <a:gd name="connsiteY4" fmla="*/ 3430 h 10218057"/>
              <a:gd name="connsiteX0" fmla="*/ 1916819 w 6488820"/>
              <a:gd name="connsiteY0" fmla="*/ 3430 h 10239389"/>
              <a:gd name="connsiteX1" fmla="*/ 6488820 w 6488820"/>
              <a:gd name="connsiteY1" fmla="*/ 73604 h 10239389"/>
              <a:gd name="connsiteX2" fmla="*/ 6203070 w 6488820"/>
              <a:gd name="connsiteY2" fmla="*/ 10239389 h 10239389"/>
              <a:gd name="connsiteX3" fmla="*/ 388057 w 6488820"/>
              <a:gd name="connsiteY3" fmla="*/ 4475640 h 10239389"/>
              <a:gd name="connsiteX4" fmla="*/ 1916819 w 6488820"/>
              <a:gd name="connsiteY4" fmla="*/ 3430 h 10239389"/>
              <a:gd name="connsiteX0" fmla="*/ 1916819 w 6488820"/>
              <a:gd name="connsiteY0" fmla="*/ 3430 h 10239389"/>
              <a:gd name="connsiteX1" fmla="*/ 6488820 w 6488820"/>
              <a:gd name="connsiteY1" fmla="*/ 73604 h 10239389"/>
              <a:gd name="connsiteX2" fmla="*/ 6203070 w 6488820"/>
              <a:gd name="connsiteY2" fmla="*/ 10239389 h 10239389"/>
              <a:gd name="connsiteX3" fmla="*/ 388057 w 6488820"/>
              <a:gd name="connsiteY3" fmla="*/ 4475640 h 10239389"/>
              <a:gd name="connsiteX4" fmla="*/ 1916819 w 6488820"/>
              <a:gd name="connsiteY4" fmla="*/ 3430 h 10239389"/>
              <a:gd name="connsiteX0" fmla="*/ 1916819 w 6488820"/>
              <a:gd name="connsiteY0" fmla="*/ 3430 h 10239389"/>
              <a:gd name="connsiteX1" fmla="*/ 6488820 w 6488820"/>
              <a:gd name="connsiteY1" fmla="*/ 73604 h 10239389"/>
              <a:gd name="connsiteX2" fmla="*/ 6203070 w 6488820"/>
              <a:gd name="connsiteY2" fmla="*/ 10239389 h 10239389"/>
              <a:gd name="connsiteX3" fmla="*/ 388057 w 6488820"/>
              <a:gd name="connsiteY3" fmla="*/ 4475640 h 10239389"/>
              <a:gd name="connsiteX4" fmla="*/ 1916819 w 6488820"/>
              <a:gd name="connsiteY4" fmla="*/ 3430 h 10239389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388057 w 6345945"/>
              <a:gd name="connsiteY3" fmla="*/ 4476861 h 10240610"/>
              <a:gd name="connsiteX4" fmla="*/ 1916819 w 6345945"/>
              <a:gd name="connsiteY4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388057 w 6345945"/>
              <a:gd name="connsiteY3" fmla="*/ 4476861 h 10240610"/>
              <a:gd name="connsiteX4" fmla="*/ 1916819 w 6345945"/>
              <a:gd name="connsiteY4" fmla="*/ 4651 h 10240610"/>
              <a:gd name="connsiteX0" fmla="*/ 1916819 w 6345945"/>
              <a:gd name="connsiteY0" fmla="*/ 4651 h 10566480"/>
              <a:gd name="connsiteX1" fmla="*/ 6345945 w 6345945"/>
              <a:gd name="connsiteY1" fmla="*/ 53493 h 10566480"/>
              <a:gd name="connsiteX2" fmla="*/ 6203070 w 6345945"/>
              <a:gd name="connsiteY2" fmla="*/ 10240610 h 10566480"/>
              <a:gd name="connsiteX3" fmla="*/ 1386590 w 6345945"/>
              <a:gd name="connsiteY3" fmla="*/ 7628086 h 10566480"/>
              <a:gd name="connsiteX4" fmla="*/ 388057 w 6345945"/>
              <a:gd name="connsiteY4" fmla="*/ 4476861 h 10566480"/>
              <a:gd name="connsiteX5" fmla="*/ 1916819 w 6345945"/>
              <a:gd name="connsiteY5" fmla="*/ 4651 h 10566480"/>
              <a:gd name="connsiteX0" fmla="*/ 1916819 w 6345945"/>
              <a:gd name="connsiteY0" fmla="*/ 4651 h 10566480"/>
              <a:gd name="connsiteX1" fmla="*/ 6345945 w 6345945"/>
              <a:gd name="connsiteY1" fmla="*/ 53493 h 10566480"/>
              <a:gd name="connsiteX2" fmla="*/ 6203070 w 6345945"/>
              <a:gd name="connsiteY2" fmla="*/ 10240610 h 10566480"/>
              <a:gd name="connsiteX3" fmla="*/ 1386590 w 6345945"/>
              <a:gd name="connsiteY3" fmla="*/ 7628086 h 10566480"/>
              <a:gd name="connsiteX4" fmla="*/ 388057 w 6345945"/>
              <a:gd name="connsiteY4" fmla="*/ 4476861 h 10566480"/>
              <a:gd name="connsiteX5" fmla="*/ 1916819 w 6345945"/>
              <a:gd name="connsiteY5" fmla="*/ 4651 h 10566480"/>
              <a:gd name="connsiteX0" fmla="*/ 1916819 w 6345945"/>
              <a:gd name="connsiteY0" fmla="*/ 4651 h 10566480"/>
              <a:gd name="connsiteX1" fmla="*/ 6345945 w 6345945"/>
              <a:gd name="connsiteY1" fmla="*/ 53493 h 10566480"/>
              <a:gd name="connsiteX2" fmla="*/ 6203070 w 6345945"/>
              <a:gd name="connsiteY2" fmla="*/ 10240610 h 10566480"/>
              <a:gd name="connsiteX3" fmla="*/ 1386590 w 6345945"/>
              <a:gd name="connsiteY3" fmla="*/ 7628086 h 10566480"/>
              <a:gd name="connsiteX4" fmla="*/ 388057 w 6345945"/>
              <a:gd name="connsiteY4" fmla="*/ 4476861 h 10566480"/>
              <a:gd name="connsiteX5" fmla="*/ 1916819 w 6345945"/>
              <a:gd name="connsiteY5" fmla="*/ 4651 h 10566480"/>
              <a:gd name="connsiteX0" fmla="*/ 1916819 w 6345945"/>
              <a:gd name="connsiteY0" fmla="*/ 4651 h 10566480"/>
              <a:gd name="connsiteX1" fmla="*/ 6345945 w 6345945"/>
              <a:gd name="connsiteY1" fmla="*/ 53493 h 10566480"/>
              <a:gd name="connsiteX2" fmla="*/ 6203070 w 6345945"/>
              <a:gd name="connsiteY2" fmla="*/ 10240610 h 10566480"/>
              <a:gd name="connsiteX3" fmla="*/ 1386590 w 6345945"/>
              <a:gd name="connsiteY3" fmla="*/ 7628086 h 10566480"/>
              <a:gd name="connsiteX4" fmla="*/ 388057 w 6345945"/>
              <a:gd name="connsiteY4" fmla="*/ 4476861 h 10566480"/>
              <a:gd name="connsiteX5" fmla="*/ 1916819 w 6345945"/>
              <a:gd name="connsiteY5" fmla="*/ 4651 h 10566480"/>
              <a:gd name="connsiteX0" fmla="*/ 1916819 w 6345945"/>
              <a:gd name="connsiteY0" fmla="*/ 4651 h 10730038"/>
              <a:gd name="connsiteX1" fmla="*/ 6345945 w 6345945"/>
              <a:gd name="connsiteY1" fmla="*/ 53493 h 10730038"/>
              <a:gd name="connsiteX2" fmla="*/ 6203070 w 6345945"/>
              <a:gd name="connsiteY2" fmla="*/ 10240610 h 10730038"/>
              <a:gd name="connsiteX3" fmla="*/ 1386590 w 6345945"/>
              <a:gd name="connsiteY3" fmla="*/ 7628086 h 10730038"/>
              <a:gd name="connsiteX4" fmla="*/ 388057 w 6345945"/>
              <a:gd name="connsiteY4" fmla="*/ 4476861 h 10730038"/>
              <a:gd name="connsiteX5" fmla="*/ 1916819 w 6345945"/>
              <a:gd name="connsiteY5" fmla="*/ 4651 h 10730038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386590 w 6345945"/>
              <a:gd name="connsiteY3" fmla="*/ 7628086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386590 w 6345945"/>
              <a:gd name="connsiteY3" fmla="*/ 7628086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386590 w 6345945"/>
              <a:gd name="connsiteY3" fmla="*/ 7926744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443740 w 6345945"/>
              <a:gd name="connsiteY3" fmla="*/ 7948078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443740 w 6345945"/>
              <a:gd name="connsiteY3" fmla="*/ 7948078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443740 w 6345945"/>
              <a:gd name="connsiteY3" fmla="*/ 7948078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240610"/>
              <a:gd name="connsiteX1" fmla="*/ 6345945 w 6345945"/>
              <a:gd name="connsiteY1" fmla="*/ 53493 h 10240610"/>
              <a:gd name="connsiteX2" fmla="*/ 6203070 w 6345945"/>
              <a:gd name="connsiteY2" fmla="*/ 10240610 h 10240610"/>
              <a:gd name="connsiteX3" fmla="*/ 1443740 w 6345945"/>
              <a:gd name="connsiteY3" fmla="*/ 7948078 h 10240610"/>
              <a:gd name="connsiteX4" fmla="*/ 388057 w 6345945"/>
              <a:gd name="connsiteY4" fmla="*/ 4476861 h 10240610"/>
              <a:gd name="connsiteX5" fmla="*/ 1916819 w 6345945"/>
              <a:gd name="connsiteY5" fmla="*/ 4651 h 10240610"/>
              <a:gd name="connsiteX0" fmla="*/ 1916819 w 6345945"/>
              <a:gd name="connsiteY0" fmla="*/ 4651 h 10402140"/>
              <a:gd name="connsiteX1" fmla="*/ 6345945 w 6345945"/>
              <a:gd name="connsiteY1" fmla="*/ 53493 h 10402140"/>
              <a:gd name="connsiteX2" fmla="*/ 6203070 w 6345945"/>
              <a:gd name="connsiteY2" fmla="*/ 10240610 h 10402140"/>
              <a:gd name="connsiteX3" fmla="*/ 1443740 w 6345945"/>
              <a:gd name="connsiteY3" fmla="*/ 7948078 h 10402140"/>
              <a:gd name="connsiteX4" fmla="*/ 388057 w 6345945"/>
              <a:gd name="connsiteY4" fmla="*/ 4476861 h 10402140"/>
              <a:gd name="connsiteX5" fmla="*/ 1916819 w 6345945"/>
              <a:gd name="connsiteY5" fmla="*/ 4651 h 10402140"/>
              <a:gd name="connsiteX0" fmla="*/ 1916819 w 6345945"/>
              <a:gd name="connsiteY0" fmla="*/ 4651 h 10402140"/>
              <a:gd name="connsiteX1" fmla="*/ 6345945 w 6345945"/>
              <a:gd name="connsiteY1" fmla="*/ 53493 h 10402140"/>
              <a:gd name="connsiteX2" fmla="*/ 6203070 w 6345945"/>
              <a:gd name="connsiteY2" fmla="*/ 10240610 h 10402140"/>
              <a:gd name="connsiteX3" fmla="*/ 1443740 w 6345945"/>
              <a:gd name="connsiteY3" fmla="*/ 7948078 h 10402140"/>
              <a:gd name="connsiteX4" fmla="*/ 388057 w 6345945"/>
              <a:gd name="connsiteY4" fmla="*/ 4476861 h 10402140"/>
              <a:gd name="connsiteX5" fmla="*/ 1916819 w 6345945"/>
              <a:gd name="connsiteY5" fmla="*/ 4651 h 10402140"/>
              <a:gd name="connsiteX0" fmla="*/ 1916819 w 6345945"/>
              <a:gd name="connsiteY0" fmla="*/ 4651 h 10402140"/>
              <a:gd name="connsiteX1" fmla="*/ 6345945 w 6345945"/>
              <a:gd name="connsiteY1" fmla="*/ 53493 h 10402140"/>
              <a:gd name="connsiteX2" fmla="*/ 6203070 w 6345945"/>
              <a:gd name="connsiteY2" fmla="*/ 10240610 h 10402140"/>
              <a:gd name="connsiteX3" fmla="*/ 1443740 w 6345945"/>
              <a:gd name="connsiteY3" fmla="*/ 7948078 h 10402140"/>
              <a:gd name="connsiteX4" fmla="*/ 388057 w 6345945"/>
              <a:gd name="connsiteY4" fmla="*/ 4476861 h 10402140"/>
              <a:gd name="connsiteX5" fmla="*/ 1916819 w 6345945"/>
              <a:gd name="connsiteY5" fmla="*/ 4651 h 10402140"/>
              <a:gd name="connsiteX0" fmla="*/ 1916819 w 6345945"/>
              <a:gd name="connsiteY0" fmla="*/ 4651 h 10402140"/>
              <a:gd name="connsiteX1" fmla="*/ 6345945 w 6345945"/>
              <a:gd name="connsiteY1" fmla="*/ 53493 h 10402140"/>
              <a:gd name="connsiteX2" fmla="*/ 6203070 w 6345945"/>
              <a:gd name="connsiteY2" fmla="*/ 10240610 h 10402140"/>
              <a:gd name="connsiteX3" fmla="*/ 1443740 w 6345945"/>
              <a:gd name="connsiteY3" fmla="*/ 7948078 h 10402140"/>
              <a:gd name="connsiteX4" fmla="*/ 388057 w 6345945"/>
              <a:gd name="connsiteY4" fmla="*/ 4476861 h 10402140"/>
              <a:gd name="connsiteX5" fmla="*/ 1916819 w 6345945"/>
              <a:gd name="connsiteY5" fmla="*/ 4651 h 10402140"/>
              <a:gd name="connsiteX0" fmla="*/ 1916819 w 6345945"/>
              <a:gd name="connsiteY0" fmla="*/ 4651 h 10499265"/>
              <a:gd name="connsiteX1" fmla="*/ 6345945 w 6345945"/>
              <a:gd name="connsiteY1" fmla="*/ 53493 h 10499265"/>
              <a:gd name="connsiteX2" fmla="*/ 6203070 w 6345945"/>
              <a:gd name="connsiteY2" fmla="*/ 10347274 h 10499265"/>
              <a:gd name="connsiteX3" fmla="*/ 1443740 w 6345945"/>
              <a:gd name="connsiteY3" fmla="*/ 7948078 h 10499265"/>
              <a:gd name="connsiteX4" fmla="*/ 388057 w 6345945"/>
              <a:gd name="connsiteY4" fmla="*/ 4476861 h 10499265"/>
              <a:gd name="connsiteX5" fmla="*/ 1916819 w 6345945"/>
              <a:gd name="connsiteY5" fmla="*/ 4651 h 10499265"/>
              <a:gd name="connsiteX0" fmla="*/ 1916819 w 6345945"/>
              <a:gd name="connsiteY0" fmla="*/ 4651 h 10347274"/>
              <a:gd name="connsiteX1" fmla="*/ 6345945 w 6345945"/>
              <a:gd name="connsiteY1" fmla="*/ 53493 h 10347274"/>
              <a:gd name="connsiteX2" fmla="*/ 6203070 w 6345945"/>
              <a:gd name="connsiteY2" fmla="*/ 10347274 h 10347274"/>
              <a:gd name="connsiteX3" fmla="*/ 1443740 w 6345945"/>
              <a:gd name="connsiteY3" fmla="*/ 7948078 h 10347274"/>
              <a:gd name="connsiteX4" fmla="*/ 388057 w 6345945"/>
              <a:gd name="connsiteY4" fmla="*/ 4476861 h 10347274"/>
              <a:gd name="connsiteX5" fmla="*/ 1916819 w 6345945"/>
              <a:gd name="connsiteY5" fmla="*/ 4651 h 10347274"/>
              <a:gd name="connsiteX0" fmla="*/ 1916819 w 6345945"/>
              <a:gd name="connsiteY0" fmla="*/ 4651 h 10347274"/>
              <a:gd name="connsiteX1" fmla="*/ 6345945 w 6345945"/>
              <a:gd name="connsiteY1" fmla="*/ 53493 h 10347274"/>
              <a:gd name="connsiteX2" fmla="*/ 6203070 w 6345945"/>
              <a:gd name="connsiteY2" fmla="*/ 10347274 h 10347274"/>
              <a:gd name="connsiteX3" fmla="*/ 1543753 w 6345945"/>
              <a:gd name="connsiteY3" fmla="*/ 8289403 h 10347274"/>
              <a:gd name="connsiteX4" fmla="*/ 388057 w 6345945"/>
              <a:gd name="connsiteY4" fmla="*/ 4476861 h 10347274"/>
              <a:gd name="connsiteX5" fmla="*/ 1916819 w 6345945"/>
              <a:gd name="connsiteY5" fmla="*/ 4651 h 10347274"/>
              <a:gd name="connsiteX0" fmla="*/ 1916819 w 6345945"/>
              <a:gd name="connsiteY0" fmla="*/ 4651 h 10937740"/>
              <a:gd name="connsiteX1" fmla="*/ 6345945 w 6345945"/>
              <a:gd name="connsiteY1" fmla="*/ 53493 h 10937740"/>
              <a:gd name="connsiteX2" fmla="*/ 6203070 w 6345945"/>
              <a:gd name="connsiteY2" fmla="*/ 10347274 h 10937740"/>
              <a:gd name="connsiteX3" fmla="*/ 2086678 w 6345945"/>
              <a:gd name="connsiteY3" fmla="*/ 10017353 h 10937740"/>
              <a:gd name="connsiteX4" fmla="*/ 388057 w 6345945"/>
              <a:gd name="connsiteY4" fmla="*/ 4476861 h 10937740"/>
              <a:gd name="connsiteX5" fmla="*/ 1916819 w 6345945"/>
              <a:gd name="connsiteY5" fmla="*/ 4651 h 10937740"/>
              <a:gd name="connsiteX0" fmla="*/ 1916819 w 6345945"/>
              <a:gd name="connsiteY0" fmla="*/ 4651 h 10347274"/>
              <a:gd name="connsiteX1" fmla="*/ 6345945 w 6345945"/>
              <a:gd name="connsiteY1" fmla="*/ 53493 h 10347274"/>
              <a:gd name="connsiteX2" fmla="*/ 6203070 w 6345945"/>
              <a:gd name="connsiteY2" fmla="*/ 10347274 h 10347274"/>
              <a:gd name="connsiteX3" fmla="*/ 2086678 w 6345945"/>
              <a:gd name="connsiteY3" fmla="*/ 10017353 h 10347274"/>
              <a:gd name="connsiteX4" fmla="*/ 388057 w 6345945"/>
              <a:gd name="connsiteY4" fmla="*/ 4476861 h 10347274"/>
              <a:gd name="connsiteX5" fmla="*/ 1916819 w 6345945"/>
              <a:gd name="connsiteY5" fmla="*/ 4651 h 10347274"/>
              <a:gd name="connsiteX0" fmla="*/ 1916819 w 6345945"/>
              <a:gd name="connsiteY0" fmla="*/ 4651 h 10347274"/>
              <a:gd name="connsiteX1" fmla="*/ 6345945 w 6345945"/>
              <a:gd name="connsiteY1" fmla="*/ 53493 h 10347274"/>
              <a:gd name="connsiteX2" fmla="*/ 6203070 w 6345945"/>
              <a:gd name="connsiteY2" fmla="*/ 10347274 h 10347274"/>
              <a:gd name="connsiteX3" fmla="*/ 2086678 w 6345945"/>
              <a:gd name="connsiteY3" fmla="*/ 10017353 h 10347274"/>
              <a:gd name="connsiteX4" fmla="*/ 388057 w 6345945"/>
              <a:gd name="connsiteY4" fmla="*/ 4476861 h 10347274"/>
              <a:gd name="connsiteX5" fmla="*/ 1916819 w 6345945"/>
              <a:gd name="connsiteY5" fmla="*/ 4651 h 10347274"/>
              <a:gd name="connsiteX0" fmla="*/ 1916819 w 6345945"/>
              <a:gd name="connsiteY0" fmla="*/ 4651 h 10347274"/>
              <a:gd name="connsiteX1" fmla="*/ 6345945 w 6345945"/>
              <a:gd name="connsiteY1" fmla="*/ 53493 h 10347274"/>
              <a:gd name="connsiteX2" fmla="*/ 6203070 w 6345945"/>
              <a:gd name="connsiteY2" fmla="*/ 10347274 h 10347274"/>
              <a:gd name="connsiteX3" fmla="*/ 2029528 w 6345945"/>
              <a:gd name="connsiteY3" fmla="*/ 9846691 h 10347274"/>
              <a:gd name="connsiteX4" fmla="*/ 388057 w 6345945"/>
              <a:gd name="connsiteY4" fmla="*/ 4476861 h 10347274"/>
              <a:gd name="connsiteX5" fmla="*/ 1916819 w 6345945"/>
              <a:gd name="connsiteY5" fmla="*/ 4651 h 10347274"/>
              <a:gd name="connsiteX0" fmla="*/ 1916819 w 6345945"/>
              <a:gd name="connsiteY0" fmla="*/ 4651 h 10347274"/>
              <a:gd name="connsiteX1" fmla="*/ 6345945 w 6345945"/>
              <a:gd name="connsiteY1" fmla="*/ 53493 h 10347274"/>
              <a:gd name="connsiteX2" fmla="*/ 6203070 w 6345945"/>
              <a:gd name="connsiteY2" fmla="*/ 10347274 h 10347274"/>
              <a:gd name="connsiteX3" fmla="*/ 2015241 w 6345945"/>
              <a:gd name="connsiteY3" fmla="*/ 9868025 h 10347274"/>
              <a:gd name="connsiteX4" fmla="*/ 388057 w 6345945"/>
              <a:gd name="connsiteY4" fmla="*/ 4476861 h 10347274"/>
              <a:gd name="connsiteX5" fmla="*/ 1916819 w 6345945"/>
              <a:gd name="connsiteY5" fmla="*/ 4651 h 10347274"/>
              <a:gd name="connsiteX0" fmla="*/ 1916819 w 6345945"/>
              <a:gd name="connsiteY0" fmla="*/ 4651 h 10219278"/>
              <a:gd name="connsiteX1" fmla="*/ 6345945 w 6345945"/>
              <a:gd name="connsiteY1" fmla="*/ 53493 h 10219278"/>
              <a:gd name="connsiteX2" fmla="*/ 6145920 w 6345945"/>
              <a:gd name="connsiteY2" fmla="*/ 10219278 h 10219278"/>
              <a:gd name="connsiteX3" fmla="*/ 2015241 w 6345945"/>
              <a:gd name="connsiteY3" fmla="*/ 9868025 h 10219278"/>
              <a:gd name="connsiteX4" fmla="*/ 388057 w 6345945"/>
              <a:gd name="connsiteY4" fmla="*/ 4476861 h 10219278"/>
              <a:gd name="connsiteX5" fmla="*/ 1916819 w 6345945"/>
              <a:gd name="connsiteY5" fmla="*/ 4651 h 10219278"/>
              <a:gd name="connsiteX0" fmla="*/ 1916819 w 6345945"/>
              <a:gd name="connsiteY0" fmla="*/ 4651 h 10091282"/>
              <a:gd name="connsiteX1" fmla="*/ 6345945 w 6345945"/>
              <a:gd name="connsiteY1" fmla="*/ 53493 h 10091282"/>
              <a:gd name="connsiteX2" fmla="*/ 6117345 w 6345945"/>
              <a:gd name="connsiteY2" fmla="*/ 10091282 h 10091282"/>
              <a:gd name="connsiteX3" fmla="*/ 2015241 w 6345945"/>
              <a:gd name="connsiteY3" fmla="*/ 9868025 h 10091282"/>
              <a:gd name="connsiteX4" fmla="*/ 388057 w 6345945"/>
              <a:gd name="connsiteY4" fmla="*/ 4476861 h 10091282"/>
              <a:gd name="connsiteX5" fmla="*/ 1916819 w 6345945"/>
              <a:gd name="connsiteY5" fmla="*/ 4651 h 10091282"/>
              <a:gd name="connsiteX0" fmla="*/ 1916819 w 6345945"/>
              <a:gd name="connsiteY0" fmla="*/ 4651 h 10197946"/>
              <a:gd name="connsiteX1" fmla="*/ 6345945 w 6345945"/>
              <a:gd name="connsiteY1" fmla="*/ 53493 h 10197946"/>
              <a:gd name="connsiteX2" fmla="*/ 6088770 w 6345945"/>
              <a:gd name="connsiteY2" fmla="*/ 10197946 h 10197946"/>
              <a:gd name="connsiteX3" fmla="*/ 2015241 w 6345945"/>
              <a:gd name="connsiteY3" fmla="*/ 9868025 h 10197946"/>
              <a:gd name="connsiteX4" fmla="*/ 388057 w 6345945"/>
              <a:gd name="connsiteY4" fmla="*/ 4476861 h 10197946"/>
              <a:gd name="connsiteX5" fmla="*/ 1916819 w 6345945"/>
              <a:gd name="connsiteY5" fmla="*/ 4651 h 10197946"/>
              <a:gd name="connsiteX0" fmla="*/ 1916819 w 6345945"/>
              <a:gd name="connsiteY0" fmla="*/ 4651 h 10197946"/>
              <a:gd name="connsiteX1" fmla="*/ 6345945 w 6345945"/>
              <a:gd name="connsiteY1" fmla="*/ 53493 h 10197946"/>
              <a:gd name="connsiteX2" fmla="*/ 6088770 w 6345945"/>
              <a:gd name="connsiteY2" fmla="*/ 10197946 h 10197946"/>
              <a:gd name="connsiteX3" fmla="*/ 2015241 w 6345945"/>
              <a:gd name="connsiteY3" fmla="*/ 9868025 h 10197946"/>
              <a:gd name="connsiteX4" fmla="*/ 388057 w 6345945"/>
              <a:gd name="connsiteY4" fmla="*/ 4476861 h 10197946"/>
              <a:gd name="connsiteX5" fmla="*/ 1916819 w 6345945"/>
              <a:gd name="connsiteY5" fmla="*/ 4651 h 10197946"/>
              <a:gd name="connsiteX0" fmla="*/ 1916819 w 6345945"/>
              <a:gd name="connsiteY0" fmla="*/ 4651 h 10197946"/>
              <a:gd name="connsiteX1" fmla="*/ 6345945 w 6345945"/>
              <a:gd name="connsiteY1" fmla="*/ 53493 h 10197946"/>
              <a:gd name="connsiteX2" fmla="*/ 6088770 w 6345945"/>
              <a:gd name="connsiteY2" fmla="*/ 10197946 h 10197946"/>
              <a:gd name="connsiteX3" fmla="*/ 2043816 w 6345945"/>
              <a:gd name="connsiteY3" fmla="*/ 9996022 h 10197946"/>
              <a:gd name="connsiteX4" fmla="*/ 388057 w 6345945"/>
              <a:gd name="connsiteY4" fmla="*/ 4476861 h 10197946"/>
              <a:gd name="connsiteX5" fmla="*/ 1916819 w 6345945"/>
              <a:gd name="connsiteY5" fmla="*/ 4651 h 10197946"/>
              <a:gd name="connsiteX0" fmla="*/ 1916819 w 6345945"/>
              <a:gd name="connsiteY0" fmla="*/ 4651 h 10197946"/>
              <a:gd name="connsiteX1" fmla="*/ 6345945 w 6345945"/>
              <a:gd name="connsiteY1" fmla="*/ 53493 h 10197946"/>
              <a:gd name="connsiteX2" fmla="*/ 6088770 w 6345945"/>
              <a:gd name="connsiteY2" fmla="*/ 10197946 h 10197946"/>
              <a:gd name="connsiteX3" fmla="*/ 2029529 w 6345945"/>
              <a:gd name="connsiteY3" fmla="*/ 10081354 h 10197946"/>
              <a:gd name="connsiteX4" fmla="*/ 388057 w 6345945"/>
              <a:gd name="connsiteY4" fmla="*/ 4476861 h 10197946"/>
              <a:gd name="connsiteX5" fmla="*/ 1916819 w 6345945"/>
              <a:gd name="connsiteY5" fmla="*/ 4651 h 10197946"/>
              <a:gd name="connsiteX0" fmla="*/ 1916819 w 6345945"/>
              <a:gd name="connsiteY0" fmla="*/ 4651 h 10155281"/>
              <a:gd name="connsiteX1" fmla="*/ 6345945 w 6345945"/>
              <a:gd name="connsiteY1" fmla="*/ 53493 h 10155281"/>
              <a:gd name="connsiteX2" fmla="*/ 6088770 w 6345945"/>
              <a:gd name="connsiteY2" fmla="*/ 10155281 h 10155281"/>
              <a:gd name="connsiteX3" fmla="*/ 2029529 w 6345945"/>
              <a:gd name="connsiteY3" fmla="*/ 10081354 h 10155281"/>
              <a:gd name="connsiteX4" fmla="*/ 388057 w 6345945"/>
              <a:gd name="connsiteY4" fmla="*/ 4476861 h 10155281"/>
              <a:gd name="connsiteX5" fmla="*/ 1916819 w 6345945"/>
              <a:gd name="connsiteY5" fmla="*/ 4651 h 10155281"/>
              <a:gd name="connsiteX0" fmla="*/ 1916819 w 6345945"/>
              <a:gd name="connsiteY0" fmla="*/ 4651 h 10283277"/>
              <a:gd name="connsiteX1" fmla="*/ 6345945 w 6345945"/>
              <a:gd name="connsiteY1" fmla="*/ 53493 h 10283277"/>
              <a:gd name="connsiteX2" fmla="*/ 6060195 w 6345945"/>
              <a:gd name="connsiteY2" fmla="*/ 10283277 h 10283277"/>
              <a:gd name="connsiteX3" fmla="*/ 2029529 w 6345945"/>
              <a:gd name="connsiteY3" fmla="*/ 10081354 h 10283277"/>
              <a:gd name="connsiteX4" fmla="*/ 388057 w 6345945"/>
              <a:gd name="connsiteY4" fmla="*/ 4476861 h 10283277"/>
              <a:gd name="connsiteX5" fmla="*/ 1916819 w 6345945"/>
              <a:gd name="connsiteY5" fmla="*/ 4651 h 10283277"/>
              <a:gd name="connsiteX0" fmla="*/ 1916819 w 6345945"/>
              <a:gd name="connsiteY0" fmla="*/ 4651 h 10091282"/>
              <a:gd name="connsiteX1" fmla="*/ 6345945 w 6345945"/>
              <a:gd name="connsiteY1" fmla="*/ 53493 h 10091282"/>
              <a:gd name="connsiteX2" fmla="*/ 6045908 w 6345945"/>
              <a:gd name="connsiteY2" fmla="*/ 10091282 h 10091282"/>
              <a:gd name="connsiteX3" fmla="*/ 2029529 w 6345945"/>
              <a:gd name="connsiteY3" fmla="*/ 10081354 h 10091282"/>
              <a:gd name="connsiteX4" fmla="*/ 388057 w 6345945"/>
              <a:gd name="connsiteY4" fmla="*/ 4476861 h 10091282"/>
              <a:gd name="connsiteX5" fmla="*/ 1916819 w 6345945"/>
              <a:gd name="connsiteY5" fmla="*/ 4651 h 10091282"/>
              <a:gd name="connsiteX0" fmla="*/ 1916819 w 6345945"/>
              <a:gd name="connsiteY0" fmla="*/ 4651 h 10188019"/>
              <a:gd name="connsiteX1" fmla="*/ 6345945 w 6345945"/>
              <a:gd name="connsiteY1" fmla="*/ 53493 h 10188019"/>
              <a:gd name="connsiteX2" fmla="*/ 6045908 w 6345945"/>
              <a:gd name="connsiteY2" fmla="*/ 10091282 h 10188019"/>
              <a:gd name="connsiteX3" fmla="*/ 2100967 w 6345945"/>
              <a:gd name="connsiteY3" fmla="*/ 10188019 h 10188019"/>
              <a:gd name="connsiteX4" fmla="*/ 388057 w 6345945"/>
              <a:gd name="connsiteY4" fmla="*/ 4476861 h 10188019"/>
              <a:gd name="connsiteX5" fmla="*/ 1916819 w 6345945"/>
              <a:gd name="connsiteY5" fmla="*/ 4651 h 10188019"/>
              <a:gd name="connsiteX0" fmla="*/ 1916819 w 6345945"/>
              <a:gd name="connsiteY0" fmla="*/ 4651 h 10188019"/>
              <a:gd name="connsiteX1" fmla="*/ 6345945 w 6345945"/>
              <a:gd name="connsiteY1" fmla="*/ 53493 h 10188019"/>
              <a:gd name="connsiteX2" fmla="*/ 6017333 w 6345945"/>
              <a:gd name="connsiteY2" fmla="*/ 10176613 h 10188019"/>
              <a:gd name="connsiteX3" fmla="*/ 2100967 w 6345945"/>
              <a:gd name="connsiteY3" fmla="*/ 10188019 h 10188019"/>
              <a:gd name="connsiteX4" fmla="*/ 388057 w 6345945"/>
              <a:gd name="connsiteY4" fmla="*/ 4476861 h 10188019"/>
              <a:gd name="connsiteX5" fmla="*/ 1916819 w 6345945"/>
              <a:gd name="connsiteY5" fmla="*/ 4651 h 10188019"/>
              <a:gd name="connsiteX0" fmla="*/ 1415780 w 6616431"/>
              <a:gd name="connsiteY0" fmla="*/ 783665 h 10135056"/>
              <a:gd name="connsiteX1" fmla="*/ 6616431 w 6616431"/>
              <a:gd name="connsiteY1" fmla="*/ 530 h 10135056"/>
              <a:gd name="connsiteX2" fmla="*/ 6287819 w 6616431"/>
              <a:gd name="connsiteY2" fmla="*/ 10123650 h 10135056"/>
              <a:gd name="connsiteX3" fmla="*/ 2371453 w 6616431"/>
              <a:gd name="connsiteY3" fmla="*/ 10135056 h 10135056"/>
              <a:gd name="connsiteX4" fmla="*/ 658543 w 6616431"/>
              <a:gd name="connsiteY4" fmla="*/ 4423898 h 10135056"/>
              <a:gd name="connsiteX5" fmla="*/ 1415780 w 6616431"/>
              <a:gd name="connsiteY5" fmla="*/ 783665 h 10135056"/>
              <a:gd name="connsiteX0" fmla="*/ 1243772 w 6444423"/>
              <a:gd name="connsiteY0" fmla="*/ 783665 h 10135056"/>
              <a:gd name="connsiteX1" fmla="*/ 6444423 w 6444423"/>
              <a:gd name="connsiteY1" fmla="*/ 530 h 10135056"/>
              <a:gd name="connsiteX2" fmla="*/ 6115811 w 6444423"/>
              <a:gd name="connsiteY2" fmla="*/ 10123650 h 10135056"/>
              <a:gd name="connsiteX3" fmla="*/ 2199445 w 6444423"/>
              <a:gd name="connsiteY3" fmla="*/ 10135056 h 10135056"/>
              <a:gd name="connsiteX4" fmla="*/ 486535 w 6444423"/>
              <a:gd name="connsiteY4" fmla="*/ 4423898 h 10135056"/>
              <a:gd name="connsiteX5" fmla="*/ 1243772 w 6444423"/>
              <a:gd name="connsiteY5" fmla="*/ 783665 h 10135056"/>
              <a:gd name="connsiteX0" fmla="*/ 1243772 w 6444423"/>
              <a:gd name="connsiteY0" fmla="*/ 788615 h 10140006"/>
              <a:gd name="connsiteX1" fmla="*/ 6444423 w 6444423"/>
              <a:gd name="connsiteY1" fmla="*/ 5480 h 10140006"/>
              <a:gd name="connsiteX2" fmla="*/ 6115811 w 6444423"/>
              <a:gd name="connsiteY2" fmla="*/ 10128600 h 10140006"/>
              <a:gd name="connsiteX3" fmla="*/ 2199445 w 6444423"/>
              <a:gd name="connsiteY3" fmla="*/ 10140006 h 10140006"/>
              <a:gd name="connsiteX4" fmla="*/ 486535 w 6444423"/>
              <a:gd name="connsiteY4" fmla="*/ 4428848 h 10140006"/>
              <a:gd name="connsiteX5" fmla="*/ 1243772 w 6444423"/>
              <a:gd name="connsiteY5" fmla="*/ 788615 h 10140006"/>
              <a:gd name="connsiteX0" fmla="*/ 1243772 w 6444423"/>
              <a:gd name="connsiteY0" fmla="*/ 822467 h 10173858"/>
              <a:gd name="connsiteX1" fmla="*/ 6444423 w 6444423"/>
              <a:gd name="connsiteY1" fmla="*/ 39332 h 10173858"/>
              <a:gd name="connsiteX2" fmla="*/ 6115811 w 6444423"/>
              <a:gd name="connsiteY2" fmla="*/ 10162452 h 10173858"/>
              <a:gd name="connsiteX3" fmla="*/ 2199445 w 6444423"/>
              <a:gd name="connsiteY3" fmla="*/ 10173858 h 10173858"/>
              <a:gd name="connsiteX4" fmla="*/ 486535 w 6444423"/>
              <a:gd name="connsiteY4" fmla="*/ 4462700 h 10173858"/>
              <a:gd name="connsiteX5" fmla="*/ 1243772 w 6444423"/>
              <a:gd name="connsiteY5" fmla="*/ 822467 h 10173858"/>
              <a:gd name="connsiteX0" fmla="*/ 1319143 w 6405494"/>
              <a:gd name="connsiteY0" fmla="*/ 710255 h 10232309"/>
              <a:gd name="connsiteX1" fmla="*/ 6405494 w 6405494"/>
              <a:gd name="connsiteY1" fmla="*/ 97783 h 10232309"/>
              <a:gd name="connsiteX2" fmla="*/ 6076882 w 6405494"/>
              <a:gd name="connsiteY2" fmla="*/ 10220903 h 10232309"/>
              <a:gd name="connsiteX3" fmla="*/ 2160516 w 6405494"/>
              <a:gd name="connsiteY3" fmla="*/ 10232309 h 10232309"/>
              <a:gd name="connsiteX4" fmla="*/ 447606 w 6405494"/>
              <a:gd name="connsiteY4" fmla="*/ 4521151 h 10232309"/>
              <a:gd name="connsiteX5" fmla="*/ 1319143 w 6405494"/>
              <a:gd name="connsiteY5" fmla="*/ 710255 h 10232309"/>
              <a:gd name="connsiteX0" fmla="*/ 1315330 w 6401681"/>
              <a:gd name="connsiteY0" fmla="*/ 710255 h 10232309"/>
              <a:gd name="connsiteX1" fmla="*/ 6401681 w 6401681"/>
              <a:gd name="connsiteY1" fmla="*/ 97783 h 10232309"/>
              <a:gd name="connsiteX2" fmla="*/ 6073069 w 6401681"/>
              <a:gd name="connsiteY2" fmla="*/ 10220903 h 10232309"/>
              <a:gd name="connsiteX3" fmla="*/ 2156703 w 6401681"/>
              <a:gd name="connsiteY3" fmla="*/ 10232309 h 10232309"/>
              <a:gd name="connsiteX4" fmla="*/ 443793 w 6401681"/>
              <a:gd name="connsiteY4" fmla="*/ 4521151 h 10232309"/>
              <a:gd name="connsiteX5" fmla="*/ 1315330 w 6401681"/>
              <a:gd name="connsiteY5" fmla="*/ 710255 h 10232309"/>
              <a:gd name="connsiteX0" fmla="*/ 1315330 w 6401681"/>
              <a:gd name="connsiteY0" fmla="*/ 617397 h 10139451"/>
              <a:gd name="connsiteX1" fmla="*/ 6401681 w 6401681"/>
              <a:gd name="connsiteY1" fmla="*/ 4925 h 10139451"/>
              <a:gd name="connsiteX2" fmla="*/ 6073069 w 6401681"/>
              <a:gd name="connsiteY2" fmla="*/ 10128045 h 10139451"/>
              <a:gd name="connsiteX3" fmla="*/ 2156703 w 6401681"/>
              <a:gd name="connsiteY3" fmla="*/ 10139451 h 10139451"/>
              <a:gd name="connsiteX4" fmla="*/ 443793 w 6401681"/>
              <a:gd name="connsiteY4" fmla="*/ 4428293 h 10139451"/>
              <a:gd name="connsiteX5" fmla="*/ 1315330 w 6401681"/>
              <a:gd name="connsiteY5" fmla="*/ 617397 h 10139451"/>
              <a:gd name="connsiteX0" fmla="*/ 1354719 w 6383920"/>
              <a:gd name="connsiteY0" fmla="*/ 597120 h 10140507"/>
              <a:gd name="connsiteX1" fmla="*/ 6383920 w 6383920"/>
              <a:gd name="connsiteY1" fmla="*/ 5981 h 10140507"/>
              <a:gd name="connsiteX2" fmla="*/ 6055308 w 6383920"/>
              <a:gd name="connsiteY2" fmla="*/ 10129101 h 10140507"/>
              <a:gd name="connsiteX3" fmla="*/ 2138942 w 6383920"/>
              <a:gd name="connsiteY3" fmla="*/ 10140507 h 10140507"/>
              <a:gd name="connsiteX4" fmla="*/ 426032 w 6383920"/>
              <a:gd name="connsiteY4" fmla="*/ 4429349 h 10140507"/>
              <a:gd name="connsiteX5" fmla="*/ 1354719 w 6383920"/>
              <a:gd name="connsiteY5" fmla="*/ 597120 h 10140507"/>
              <a:gd name="connsiteX0" fmla="*/ 1354719 w 6383920"/>
              <a:gd name="connsiteY0" fmla="*/ 1362866 h 10906253"/>
              <a:gd name="connsiteX1" fmla="*/ 4205161 w 6383920"/>
              <a:gd name="connsiteY1" fmla="*/ 773201 h 10906253"/>
              <a:gd name="connsiteX2" fmla="*/ 6383920 w 6383920"/>
              <a:gd name="connsiteY2" fmla="*/ 771727 h 10906253"/>
              <a:gd name="connsiteX3" fmla="*/ 6055308 w 6383920"/>
              <a:gd name="connsiteY3" fmla="*/ 10894847 h 10906253"/>
              <a:gd name="connsiteX4" fmla="*/ 2138942 w 6383920"/>
              <a:gd name="connsiteY4" fmla="*/ 10906253 h 10906253"/>
              <a:gd name="connsiteX5" fmla="*/ 426032 w 6383920"/>
              <a:gd name="connsiteY5" fmla="*/ 5195095 h 10906253"/>
              <a:gd name="connsiteX6" fmla="*/ 1354719 w 6383920"/>
              <a:gd name="connsiteY6" fmla="*/ 1362866 h 10906253"/>
              <a:gd name="connsiteX0" fmla="*/ 1354719 w 6383920"/>
              <a:gd name="connsiteY0" fmla="*/ 1362867 h 10906254"/>
              <a:gd name="connsiteX1" fmla="*/ 4205161 w 6383920"/>
              <a:gd name="connsiteY1" fmla="*/ 773202 h 10906254"/>
              <a:gd name="connsiteX2" fmla="*/ 6383920 w 6383920"/>
              <a:gd name="connsiteY2" fmla="*/ 771728 h 10906254"/>
              <a:gd name="connsiteX3" fmla="*/ 6055308 w 6383920"/>
              <a:gd name="connsiteY3" fmla="*/ 10894848 h 10906254"/>
              <a:gd name="connsiteX4" fmla="*/ 2138942 w 6383920"/>
              <a:gd name="connsiteY4" fmla="*/ 10906254 h 10906254"/>
              <a:gd name="connsiteX5" fmla="*/ 426032 w 6383920"/>
              <a:gd name="connsiteY5" fmla="*/ 5195096 h 10906254"/>
              <a:gd name="connsiteX6" fmla="*/ 1354719 w 6383920"/>
              <a:gd name="connsiteY6" fmla="*/ 1362867 h 10906254"/>
              <a:gd name="connsiteX0" fmla="*/ 1354719 w 6383920"/>
              <a:gd name="connsiteY0" fmla="*/ 1334008 h 10877395"/>
              <a:gd name="connsiteX1" fmla="*/ 4205161 w 6383920"/>
              <a:gd name="connsiteY1" fmla="*/ 744343 h 10877395"/>
              <a:gd name="connsiteX2" fmla="*/ 6383920 w 6383920"/>
              <a:gd name="connsiteY2" fmla="*/ 742869 h 10877395"/>
              <a:gd name="connsiteX3" fmla="*/ 6055308 w 6383920"/>
              <a:gd name="connsiteY3" fmla="*/ 10865989 h 10877395"/>
              <a:gd name="connsiteX4" fmla="*/ 2138942 w 6383920"/>
              <a:gd name="connsiteY4" fmla="*/ 10877395 h 10877395"/>
              <a:gd name="connsiteX5" fmla="*/ 426032 w 6383920"/>
              <a:gd name="connsiteY5" fmla="*/ 5166237 h 10877395"/>
              <a:gd name="connsiteX6" fmla="*/ 1354719 w 6383920"/>
              <a:gd name="connsiteY6" fmla="*/ 1334008 h 10877395"/>
              <a:gd name="connsiteX0" fmla="*/ 1354719 w 6383920"/>
              <a:gd name="connsiteY0" fmla="*/ 591200 h 10134587"/>
              <a:gd name="connsiteX1" fmla="*/ 4205161 w 6383920"/>
              <a:gd name="connsiteY1" fmla="*/ 1535 h 10134587"/>
              <a:gd name="connsiteX2" fmla="*/ 6383920 w 6383920"/>
              <a:gd name="connsiteY2" fmla="*/ 61 h 10134587"/>
              <a:gd name="connsiteX3" fmla="*/ 6055308 w 6383920"/>
              <a:gd name="connsiteY3" fmla="*/ 10123181 h 10134587"/>
              <a:gd name="connsiteX4" fmla="*/ 2138942 w 6383920"/>
              <a:gd name="connsiteY4" fmla="*/ 10134587 h 10134587"/>
              <a:gd name="connsiteX5" fmla="*/ 426032 w 6383920"/>
              <a:gd name="connsiteY5" fmla="*/ 4423429 h 10134587"/>
              <a:gd name="connsiteX6" fmla="*/ 1354719 w 6383920"/>
              <a:gd name="connsiteY6" fmla="*/ 591200 h 10134587"/>
              <a:gd name="connsiteX0" fmla="*/ 1438248 w 6467449"/>
              <a:gd name="connsiteY0" fmla="*/ 591200 h 10134587"/>
              <a:gd name="connsiteX1" fmla="*/ 4288690 w 6467449"/>
              <a:gd name="connsiteY1" fmla="*/ 1535 h 10134587"/>
              <a:gd name="connsiteX2" fmla="*/ 6467449 w 6467449"/>
              <a:gd name="connsiteY2" fmla="*/ 61 h 10134587"/>
              <a:gd name="connsiteX3" fmla="*/ 6138837 w 6467449"/>
              <a:gd name="connsiteY3" fmla="*/ 10123181 h 10134587"/>
              <a:gd name="connsiteX4" fmla="*/ 2222471 w 6467449"/>
              <a:gd name="connsiteY4" fmla="*/ 10134587 h 10134587"/>
              <a:gd name="connsiteX5" fmla="*/ 509561 w 6467449"/>
              <a:gd name="connsiteY5" fmla="*/ 4423429 h 10134587"/>
              <a:gd name="connsiteX6" fmla="*/ 45302 w 6467449"/>
              <a:gd name="connsiteY6" fmla="*/ 2476135 h 10134587"/>
              <a:gd name="connsiteX7" fmla="*/ 1438248 w 6467449"/>
              <a:gd name="connsiteY7" fmla="*/ 591200 h 10134587"/>
              <a:gd name="connsiteX0" fmla="*/ 1438248 w 6467449"/>
              <a:gd name="connsiteY0" fmla="*/ 591200 h 10134587"/>
              <a:gd name="connsiteX1" fmla="*/ 4288690 w 6467449"/>
              <a:gd name="connsiteY1" fmla="*/ 1535 h 10134587"/>
              <a:gd name="connsiteX2" fmla="*/ 6467449 w 6467449"/>
              <a:gd name="connsiteY2" fmla="*/ 61 h 10134587"/>
              <a:gd name="connsiteX3" fmla="*/ 6138837 w 6467449"/>
              <a:gd name="connsiteY3" fmla="*/ 10123181 h 10134587"/>
              <a:gd name="connsiteX4" fmla="*/ 2222471 w 6467449"/>
              <a:gd name="connsiteY4" fmla="*/ 10134587 h 10134587"/>
              <a:gd name="connsiteX5" fmla="*/ 509561 w 6467449"/>
              <a:gd name="connsiteY5" fmla="*/ 4423429 h 10134587"/>
              <a:gd name="connsiteX6" fmla="*/ 45302 w 6467449"/>
              <a:gd name="connsiteY6" fmla="*/ 2476135 h 10134587"/>
              <a:gd name="connsiteX7" fmla="*/ 1438248 w 6467449"/>
              <a:gd name="connsiteY7" fmla="*/ 591200 h 10134587"/>
              <a:gd name="connsiteX0" fmla="*/ 1438248 w 6467449"/>
              <a:gd name="connsiteY0" fmla="*/ 591200 h 10134587"/>
              <a:gd name="connsiteX1" fmla="*/ 4288690 w 6467449"/>
              <a:gd name="connsiteY1" fmla="*/ 1535 h 10134587"/>
              <a:gd name="connsiteX2" fmla="*/ 6467449 w 6467449"/>
              <a:gd name="connsiteY2" fmla="*/ 61 h 10134587"/>
              <a:gd name="connsiteX3" fmla="*/ 6138837 w 6467449"/>
              <a:gd name="connsiteY3" fmla="*/ 10123181 h 10134587"/>
              <a:gd name="connsiteX4" fmla="*/ 2222471 w 6467449"/>
              <a:gd name="connsiteY4" fmla="*/ 10134587 h 10134587"/>
              <a:gd name="connsiteX5" fmla="*/ 509561 w 6467449"/>
              <a:gd name="connsiteY5" fmla="*/ 4423429 h 10134587"/>
              <a:gd name="connsiteX6" fmla="*/ 45302 w 6467449"/>
              <a:gd name="connsiteY6" fmla="*/ 2476135 h 10134587"/>
              <a:gd name="connsiteX7" fmla="*/ 1438248 w 6467449"/>
              <a:gd name="connsiteY7" fmla="*/ 591200 h 10134587"/>
              <a:gd name="connsiteX0" fmla="*/ 1481110 w 6467449"/>
              <a:gd name="connsiteY0" fmla="*/ 612533 h 10134587"/>
              <a:gd name="connsiteX1" fmla="*/ 4288690 w 6467449"/>
              <a:gd name="connsiteY1" fmla="*/ 1535 h 10134587"/>
              <a:gd name="connsiteX2" fmla="*/ 6467449 w 6467449"/>
              <a:gd name="connsiteY2" fmla="*/ 61 h 10134587"/>
              <a:gd name="connsiteX3" fmla="*/ 6138837 w 6467449"/>
              <a:gd name="connsiteY3" fmla="*/ 10123181 h 10134587"/>
              <a:gd name="connsiteX4" fmla="*/ 2222471 w 6467449"/>
              <a:gd name="connsiteY4" fmla="*/ 10134587 h 10134587"/>
              <a:gd name="connsiteX5" fmla="*/ 509561 w 6467449"/>
              <a:gd name="connsiteY5" fmla="*/ 4423429 h 10134587"/>
              <a:gd name="connsiteX6" fmla="*/ 45302 w 6467449"/>
              <a:gd name="connsiteY6" fmla="*/ 2476135 h 10134587"/>
              <a:gd name="connsiteX7" fmla="*/ 1481110 w 6467449"/>
              <a:gd name="connsiteY7" fmla="*/ 612533 h 10134587"/>
              <a:gd name="connsiteX0" fmla="*/ 1481110 w 6467449"/>
              <a:gd name="connsiteY0" fmla="*/ 612533 h 10134587"/>
              <a:gd name="connsiteX1" fmla="*/ 4288690 w 6467449"/>
              <a:gd name="connsiteY1" fmla="*/ 1535 h 10134587"/>
              <a:gd name="connsiteX2" fmla="*/ 6467449 w 6467449"/>
              <a:gd name="connsiteY2" fmla="*/ 61 h 10134587"/>
              <a:gd name="connsiteX3" fmla="*/ 6138837 w 6467449"/>
              <a:gd name="connsiteY3" fmla="*/ 10123181 h 10134587"/>
              <a:gd name="connsiteX4" fmla="*/ 2222471 w 6467449"/>
              <a:gd name="connsiteY4" fmla="*/ 10134587 h 10134587"/>
              <a:gd name="connsiteX5" fmla="*/ 509561 w 6467449"/>
              <a:gd name="connsiteY5" fmla="*/ 4423429 h 10134587"/>
              <a:gd name="connsiteX6" fmla="*/ 45302 w 6467449"/>
              <a:gd name="connsiteY6" fmla="*/ 2476135 h 10134587"/>
              <a:gd name="connsiteX7" fmla="*/ 1481110 w 6467449"/>
              <a:gd name="connsiteY7" fmla="*/ 612533 h 10134587"/>
              <a:gd name="connsiteX0" fmla="*/ 1481110 w 6467449"/>
              <a:gd name="connsiteY0" fmla="*/ 615339 h 10137393"/>
              <a:gd name="connsiteX1" fmla="*/ 4288690 w 6467449"/>
              <a:gd name="connsiteY1" fmla="*/ 4341 h 10137393"/>
              <a:gd name="connsiteX2" fmla="*/ 6467449 w 6467449"/>
              <a:gd name="connsiteY2" fmla="*/ 2867 h 10137393"/>
              <a:gd name="connsiteX3" fmla="*/ 6138837 w 6467449"/>
              <a:gd name="connsiteY3" fmla="*/ 10125987 h 10137393"/>
              <a:gd name="connsiteX4" fmla="*/ 2222471 w 6467449"/>
              <a:gd name="connsiteY4" fmla="*/ 10137393 h 10137393"/>
              <a:gd name="connsiteX5" fmla="*/ 509561 w 6467449"/>
              <a:gd name="connsiteY5" fmla="*/ 4426235 h 10137393"/>
              <a:gd name="connsiteX6" fmla="*/ 45302 w 6467449"/>
              <a:gd name="connsiteY6" fmla="*/ 2478941 h 10137393"/>
              <a:gd name="connsiteX7" fmla="*/ 1481110 w 6467449"/>
              <a:gd name="connsiteY7" fmla="*/ 615339 h 10137393"/>
              <a:gd name="connsiteX0" fmla="*/ 1418439 w 6404778"/>
              <a:gd name="connsiteY0" fmla="*/ 615339 h 10137393"/>
              <a:gd name="connsiteX1" fmla="*/ 4226019 w 6404778"/>
              <a:gd name="connsiteY1" fmla="*/ 4341 h 10137393"/>
              <a:gd name="connsiteX2" fmla="*/ 6404778 w 6404778"/>
              <a:gd name="connsiteY2" fmla="*/ 2867 h 10137393"/>
              <a:gd name="connsiteX3" fmla="*/ 6076166 w 6404778"/>
              <a:gd name="connsiteY3" fmla="*/ 10125987 h 10137393"/>
              <a:gd name="connsiteX4" fmla="*/ 2159800 w 6404778"/>
              <a:gd name="connsiteY4" fmla="*/ 10137393 h 10137393"/>
              <a:gd name="connsiteX5" fmla="*/ 446890 w 6404778"/>
              <a:gd name="connsiteY5" fmla="*/ 4426235 h 10137393"/>
              <a:gd name="connsiteX6" fmla="*/ 54069 w 6404778"/>
              <a:gd name="connsiteY6" fmla="*/ 2350944 h 10137393"/>
              <a:gd name="connsiteX7" fmla="*/ 1418439 w 6404778"/>
              <a:gd name="connsiteY7" fmla="*/ 615339 h 10137393"/>
              <a:gd name="connsiteX0" fmla="*/ 1430745 w 6417084"/>
              <a:gd name="connsiteY0" fmla="*/ 615339 h 10137393"/>
              <a:gd name="connsiteX1" fmla="*/ 4238325 w 6417084"/>
              <a:gd name="connsiteY1" fmla="*/ 4341 h 10137393"/>
              <a:gd name="connsiteX2" fmla="*/ 6417084 w 6417084"/>
              <a:gd name="connsiteY2" fmla="*/ 2867 h 10137393"/>
              <a:gd name="connsiteX3" fmla="*/ 6088472 w 6417084"/>
              <a:gd name="connsiteY3" fmla="*/ 10125987 h 10137393"/>
              <a:gd name="connsiteX4" fmla="*/ 2172106 w 6417084"/>
              <a:gd name="connsiteY4" fmla="*/ 10137393 h 10137393"/>
              <a:gd name="connsiteX5" fmla="*/ 459196 w 6417084"/>
              <a:gd name="connsiteY5" fmla="*/ 4426235 h 10137393"/>
              <a:gd name="connsiteX6" fmla="*/ 52087 w 6417084"/>
              <a:gd name="connsiteY6" fmla="*/ 2350944 h 10137393"/>
              <a:gd name="connsiteX7" fmla="*/ 1430745 w 6417084"/>
              <a:gd name="connsiteY7" fmla="*/ 615339 h 10137393"/>
              <a:gd name="connsiteX0" fmla="*/ 1387521 w 6373860"/>
              <a:gd name="connsiteY0" fmla="*/ 615339 h 10137393"/>
              <a:gd name="connsiteX1" fmla="*/ 4195101 w 6373860"/>
              <a:gd name="connsiteY1" fmla="*/ 4341 h 10137393"/>
              <a:gd name="connsiteX2" fmla="*/ 6373860 w 6373860"/>
              <a:gd name="connsiteY2" fmla="*/ 2867 h 10137393"/>
              <a:gd name="connsiteX3" fmla="*/ 6045248 w 6373860"/>
              <a:gd name="connsiteY3" fmla="*/ 10125987 h 10137393"/>
              <a:gd name="connsiteX4" fmla="*/ 2128882 w 6373860"/>
              <a:gd name="connsiteY4" fmla="*/ 10137393 h 10137393"/>
              <a:gd name="connsiteX5" fmla="*/ 415972 w 6373860"/>
              <a:gd name="connsiteY5" fmla="*/ 4426235 h 10137393"/>
              <a:gd name="connsiteX6" fmla="*/ 8863 w 6373860"/>
              <a:gd name="connsiteY6" fmla="*/ 2350944 h 10137393"/>
              <a:gd name="connsiteX7" fmla="*/ 1387521 w 6373860"/>
              <a:gd name="connsiteY7" fmla="*/ 615339 h 10137393"/>
              <a:gd name="connsiteX0" fmla="*/ 1456137 w 6442476"/>
              <a:gd name="connsiteY0" fmla="*/ 615339 h 10137393"/>
              <a:gd name="connsiteX1" fmla="*/ 4263717 w 6442476"/>
              <a:gd name="connsiteY1" fmla="*/ 4341 h 10137393"/>
              <a:gd name="connsiteX2" fmla="*/ 6442476 w 6442476"/>
              <a:gd name="connsiteY2" fmla="*/ 2867 h 10137393"/>
              <a:gd name="connsiteX3" fmla="*/ 6113864 w 6442476"/>
              <a:gd name="connsiteY3" fmla="*/ 10125987 h 10137393"/>
              <a:gd name="connsiteX4" fmla="*/ 2197498 w 6442476"/>
              <a:gd name="connsiteY4" fmla="*/ 10137393 h 10137393"/>
              <a:gd name="connsiteX5" fmla="*/ 484588 w 6442476"/>
              <a:gd name="connsiteY5" fmla="*/ 4426235 h 10137393"/>
              <a:gd name="connsiteX6" fmla="*/ 6042 w 6442476"/>
              <a:gd name="connsiteY6" fmla="*/ 2372278 h 10137393"/>
              <a:gd name="connsiteX7" fmla="*/ 1456137 w 6442476"/>
              <a:gd name="connsiteY7" fmla="*/ 615339 h 10137393"/>
              <a:gd name="connsiteX0" fmla="*/ 1459867 w 6446206"/>
              <a:gd name="connsiteY0" fmla="*/ 615339 h 10137393"/>
              <a:gd name="connsiteX1" fmla="*/ 4267447 w 6446206"/>
              <a:gd name="connsiteY1" fmla="*/ 4341 h 10137393"/>
              <a:gd name="connsiteX2" fmla="*/ 6446206 w 6446206"/>
              <a:gd name="connsiteY2" fmla="*/ 2867 h 10137393"/>
              <a:gd name="connsiteX3" fmla="*/ 6117594 w 6446206"/>
              <a:gd name="connsiteY3" fmla="*/ 10125987 h 10137393"/>
              <a:gd name="connsiteX4" fmla="*/ 2201228 w 6446206"/>
              <a:gd name="connsiteY4" fmla="*/ 10137393 h 10137393"/>
              <a:gd name="connsiteX5" fmla="*/ 488318 w 6446206"/>
              <a:gd name="connsiteY5" fmla="*/ 4426235 h 10137393"/>
              <a:gd name="connsiteX6" fmla="*/ 9772 w 6446206"/>
              <a:gd name="connsiteY6" fmla="*/ 2372278 h 10137393"/>
              <a:gd name="connsiteX7" fmla="*/ 1459867 w 6446206"/>
              <a:gd name="connsiteY7" fmla="*/ 615339 h 10137393"/>
              <a:gd name="connsiteX0" fmla="*/ 1459867 w 6446206"/>
              <a:gd name="connsiteY0" fmla="*/ 615339 h 10137393"/>
              <a:gd name="connsiteX1" fmla="*/ 4267447 w 6446206"/>
              <a:gd name="connsiteY1" fmla="*/ 4341 h 10137393"/>
              <a:gd name="connsiteX2" fmla="*/ 6446206 w 6446206"/>
              <a:gd name="connsiteY2" fmla="*/ 2867 h 10137393"/>
              <a:gd name="connsiteX3" fmla="*/ 6117594 w 6446206"/>
              <a:gd name="connsiteY3" fmla="*/ 10125987 h 10137393"/>
              <a:gd name="connsiteX4" fmla="*/ 2201228 w 6446206"/>
              <a:gd name="connsiteY4" fmla="*/ 10137393 h 10137393"/>
              <a:gd name="connsiteX5" fmla="*/ 488318 w 6446206"/>
              <a:gd name="connsiteY5" fmla="*/ 4426235 h 10137393"/>
              <a:gd name="connsiteX6" fmla="*/ 9772 w 6446206"/>
              <a:gd name="connsiteY6" fmla="*/ 2372278 h 10137393"/>
              <a:gd name="connsiteX7" fmla="*/ 1459867 w 6446206"/>
              <a:gd name="connsiteY7" fmla="*/ 615339 h 10137393"/>
              <a:gd name="connsiteX0" fmla="*/ 1459867 w 6446206"/>
              <a:gd name="connsiteY0" fmla="*/ 615339 h 10137393"/>
              <a:gd name="connsiteX1" fmla="*/ 4267447 w 6446206"/>
              <a:gd name="connsiteY1" fmla="*/ 4341 h 10137393"/>
              <a:gd name="connsiteX2" fmla="*/ 6446206 w 6446206"/>
              <a:gd name="connsiteY2" fmla="*/ 2867 h 10137393"/>
              <a:gd name="connsiteX3" fmla="*/ 6117594 w 6446206"/>
              <a:gd name="connsiteY3" fmla="*/ 10125987 h 10137393"/>
              <a:gd name="connsiteX4" fmla="*/ 2201228 w 6446206"/>
              <a:gd name="connsiteY4" fmla="*/ 10137393 h 10137393"/>
              <a:gd name="connsiteX5" fmla="*/ 488318 w 6446206"/>
              <a:gd name="connsiteY5" fmla="*/ 4426235 h 10137393"/>
              <a:gd name="connsiteX6" fmla="*/ 9772 w 6446206"/>
              <a:gd name="connsiteY6" fmla="*/ 2372278 h 10137393"/>
              <a:gd name="connsiteX7" fmla="*/ 1459867 w 6446206"/>
              <a:gd name="connsiteY7" fmla="*/ 615339 h 10137393"/>
              <a:gd name="connsiteX0" fmla="*/ 1459867 w 6446206"/>
              <a:gd name="connsiteY0" fmla="*/ 615339 h 10137393"/>
              <a:gd name="connsiteX1" fmla="*/ 4267447 w 6446206"/>
              <a:gd name="connsiteY1" fmla="*/ 4341 h 10137393"/>
              <a:gd name="connsiteX2" fmla="*/ 6446206 w 6446206"/>
              <a:gd name="connsiteY2" fmla="*/ 2867 h 10137393"/>
              <a:gd name="connsiteX3" fmla="*/ 6117594 w 6446206"/>
              <a:gd name="connsiteY3" fmla="*/ 10125987 h 10137393"/>
              <a:gd name="connsiteX4" fmla="*/ 2201228 w 6446206"/>
              <a:gd name="connsiteY4" fmla="*/ 10137393 h 10137393"/>
              <a:gd name="connsiteX5" fmla="*/ 488318 w 6446206"/>
              <a:gd name="connsiteY5" fmla="*/ 4426235 h 10137393"/>
              <a:gd name="connsiteX6" fmla="*/ 9772 w 6446206"/>
              <a:gd name="connsiteY6" fmla="*/ 2372278 h 10137393"/>
              <a:gd name="connsiteX7" fmla="*/ 1459867 w 6446206"/>
              <a:gd name="connsiteY7" fmla="*/ 615339 h 10137393"/>
              <a:gd name="connsiteX0" fmla="*/ 1459867 w 6446206"/>
              <a:gd name="connsiteY0" fmla="*/ 615339 h 10137393"/>
              <a:gd name="connsiteX1" fmla="*/ 4267447 w 6446206"/>
              <a:gd name="connsiteY1" fmla="*/ 4341 h 10137393"/>
              <a:gd name="connsiteX2" fmla="*/ 6446206 w 6446206"/>
              <a:gd name="connsiteY2" fmla="*/ 2867 h 10137393"/>
              <a:gd name="connsiteX3" fmla="*/ 6117594 w 6446206"/>
              <a:gd name="connsiteY3" fmla="*/ 10125987 h 10137393"/>
              <a:gd name="connsiteX4" fmla="*/ 2201228 w 6446206"/>
              <a:gd name="connsiteY4" fmla="*/ 10137393 h 10137393"/>
              <a:gd name="connsiteX5" fmla="*/ 488318 w 6446206"/>
              <a:gd name="connsiteY5" fmla="*/ 4426235 h 10137393"/>
              <a:gd name="connsiteX6" fmla="*/ 9772 w 6446206"/>
              <a:gd name="connsiteY6" fmla="*/ 2372278 h 10137393"/>
              <a:gd name="connsiteX7" fmla="*/ 1459867 w 6446206"/>
              <a:gd name="connsiteY7" fmla="*/ 615339 h 10137393"/>
              <a:gd name="connsiteX0" fmla="*/ 1419012 w 6405351"/>
              <a:gd name="connsiteY0" fmla="*/ 615339 h 10137393"/>
              <a:gd name="connsiteX1" fmla="*/ 4226592 w 6405351"/>
              <a:gd name="connsiteY1" fmla="*/ 4341 h 10137393"/>
              <a:gd name="connsiteX2" fmla="*/ 6405351 w 6405351"/>
              <a:gd name="connsiteY2" fmla="*/ 2867 h 10137393"/>
              <a:gd name="connsiteX3" fmla="*/ 6076739 w 6405351"/>
              <a:gd name="connsiteY3" fmla="*/ 10125987 h 10137393"/>
              <a:gd name="connsiteX4" fmla="*/ 2160373 w 6405351"/>
              <a:gd name="connsiteY4" fmla="*/ 10137393 h 10137393"/>
              <a:gd name="connsiteX5" fmla="*/ 447463 w 6405351"/>
              <a:gd name="connsiteY5" fmla="*/ 4426235 h 10137393"/>
              <a:gd name="connsiteX6" fmla="*/ 11779 w 6405351"/>
              <a:gd name="connsiteY6" fmla="*/ 2414943 h 10137393"/>
              <a:gd name="connsiteX7" fmla="*/ 1419012 w 6405351"/>
              <a:gd name="connsiteY7" fmla="*/ 615339 h 10137393"/>
              <a:gd name="connsiteX0" fmla="*/ 1304712 w 6405351"/>
              <a:gd name="connsiteY0" fmla="*/ 676531 h 10134587"/>
              <a:gd name="connsiteX1" fmla="*/ 4226592 w 6405351"/>
              <a:gd name="connsiteY1" fmla="*/ 1535 h 10134587"/>
              <a:gd name="connsiteX2" fmla="*/ 6405351 w 6405351"/>
              <a:gd name="connsiteY2" fmla="*/ 61 h 10134587"/>
              <a:gd name="connsiteX3" fmla="*/ 6076739 w 6405351"/>
              <a:gd name="connsiteY3" fmla="*/ 10123181 h 10134587"/>
              <a:gd name="connsiteX4" fmla="*/ 2160373 w 6405351"/>
              <a:gd name="connsiteY4" fmla="*/ 10134587 h 10134587"/>
              <a:gd name="connsiteX5" fmla="*/ 447463 w 6405351"/>
              <a:gd name="connsiteY5" fmla="*/ 4423429 h 10134587"/>
              <a:gd name="connsiteX6" fmla="*/ 11779 w 6405351"/>
              <a:gd name="connsiteY6" fmla="*/ 2412137 h 10134587"/>
              <a:gd name="connsiteX7" fmla="*/ 1304712 w 6405351"/>
              <a:gd name="connsiteY7" fmla="*/ 676531 h 10134587"/>
              <a:gd name="connsiteX0" fmla="*/ 1345567 w 6446206"/>
              <a:gd name="connsiteY0" fmla="*/ 676531 h 10134587"/>
              <a:gd name="connsiteX1" fmla="*/ 4267447 w 6446206"/>
              <a:gd name="connsiteY1" fmla="*/ 1535 h 10134587"/>
              <a:gd name="connsiteX2" fmla="*/ 6446206 w 6446206"/>
              <a:gd name="connsiteY2" fmla="*/ 61 h 10134587"/>
              <a:gd name="connsiteX3" fmla="*/ 6117594 w 6446206"/>
              <a:gd name="connsiteY3" fmla="*/ 10123181 h 10134587"/>
              <a:gd name="connsiteX4" fmla="*/ 2201228 w 6446206"/>
              <a:gd name="connsiteY4" fmla="*/ 10134587 h 10134587"/>
              <a:gd name="connsiteX5" fmla="*/ 488318 w 6446206"/>
              <a:gd name="connsiteY5" fmla="*/ 4423429 h 10134587"/>
              <a:gd name="connsiteX6" fmla="*/ 9772 w 6446206"/>
              <a:gd name="connsiteY6" fmla="*/ 2433470 h 10134587"/>
              <a:gd name="connsiteX7" fmla="*/ 1345567 w 6446206"/>
              <a:gd name="connsiteY7" fmla="*/ 676531 h 10134587"/>
              <a:gd name="connsiteX0" fmla="*/ 1345567 w 6446206"/>
              <a:gd name="connsiteY0" fmla="*/ 685293 h 10143349"/>
              <a:gd name="connsiteX1" fmla="*/ 2081459 w 6446206"/>
              <a:gd name="connsiteY1" fmla="*/ 74299 h 10143349"/>
              <a:gd name="connsiteX2" fmla="*/ 4267447 w 6446206"/>
              <a:gd name="connsiteY2" fmla="*/ 10297 h 10143349"/>
              <a:gd name="connsiteX3" fmla="*/ 6446206 w 6446206"/>
              <a:gd name="connsiteY3" fmla="*/ 8823 h 10143349"/>
              <a:gd name="connsiteX4" fmla="*/ 6117594 w 6446206"/>
              <a:gd name="connsiteY4" fmla="*/ 10131943 h 10143349"/>
              <a:gd name="connsiteX5" fmla="*/ 2201228 w 6446206"/>
              <a:gd name="connsiteY5" fmla="*/ 10143349 h 10143349"/>
              <a:gd name="connsiteX6" fmla="*/ 488318 w 6446206"/>
              <a:gd name="connsiteY6" fmla="*/ 4432191 h 10143349"/>
              <a:gd name="connsiteX7" fmla="*/ 9772 w 6446206"/>
              <a:gd name="connsiteY7" fmla="*/ 2442232 h 10143349"/>
              <a:gd name="connsiteX8" fmla="*/ 1345567 w 6446206"/>
              <a:gd name="connsiteY8" fmla="*/ 685293 h 10143349"/>
              <a:gd name="connsiteX0" fmla="*/ 1345567 w 6446206"/>
              <a:gd name="connsiteY0" fmla="*/ 685293 h 10143349"/>
              <a:gd name="connsiteX1" fmla="*/ 2081459 w 6446206"/>
              <a:gd name="connsiteY1" fmla="*/ 74299 h 10143349"/>
              <a:gd name="connsiteX2" fmla="*/ 4267447 w 6446206"/>
              <a:gd name="connsiteY2" fmla="*/ 10297 h 10143349"/>
              <a:gd name="connsiteX3" fmla="*/ 6446206 w 6446206"/>
              <a:gd name="connsiteY3" fmla="*/ 8823 h 10143349"/>
              <a:gd name="connsiteX4" fmla="*/ 6117594 w 6446206"/>
              <a:gd name="connsiteY4" fmla="*/ 10131943 h 10143349"/>
              <a:gd name="connsiteX5" fmla="*/ 2201228 w 6446206"/>
              <a:gd name="connsiteY5" fmla="*/ 10143349 h 10143349"/>
              <a:gd name="connsiteX6" fmla="*/ 488318 w 6446206"/>
              <a:gd name="connsiteY6" fmla="*/ 4432191 h 10143349"/>
              <a:gd name="connsiteX7" fmla="*/ 9772 w 6446206"/>
              <a:gd name="connsiteY7" fmla="*/ 2442232 h 10143349"/>
              <a:gd name="connsiteX8" fmla="*/ 1345567 w 6446206"/>
              <a:gd name="connsiteY8" fmla="*/ 685293 h 10143349"/>
              <a:gd name="connsiteX0" fmla="*/ 1345567 w 6446206"/>
              <a:gd name="connsiteY0" fmla="*/ 741292 h 10199348"/>
              <a:gd name="connsiteX1" fmla="*/ 2010022 w 6446206"/>
              <a:gd name="connsiteY1" fmla="*/ 44965 h 10199348"/>
              <a:gd name="connsiteX2" fmla="*/ 4267447 w 6446206"/>
              <a:gd name="connsiteY2" fmla="*/ 66296 h 10199348"/>
              <a:gd name="connsiteX3" fmla="*/ 6446206 w 6446206"/>
              <a:gd name="connsiteY3" fmla="*/ 64822 h 10199348"/>
              <a:gd name="connsiteX4" fmla="*/ 6117594 w 6446206"/>
              <a:gd name="connsiteY4" fmla="*/ 10187942 h 10199348"/>
              <a:gd name="connsiteX5" fmla="*/ 2201228 w 6446206"/>
              <a:gd name="connsiteY5" fmla="*/ 10199348 h 10199348"/>
              <a:gd name="connsiteX6" fmla="*/ 488318 w 6446206"/>
              <a:gd name="connsiteY6" fmla="*/ 4488190 h 10199348"/>
              <a:gd name="connsiteX7" fmla="*/ 9772 w 6446206"/>
              <a:gd name="connsiteY7" fmla="*/ 2498231 h 10199348"/>
              <a:gd name="connsiteX8" fmla="*/ 1345567 w 6446206"/>
              <a:gd name="connsiteY8" fmla="*/ 741292 h 10199348"/>
              <a:gd name="connsiteX0" fmla="*/ 1345567 w 6446206"/>
              <a:gd name="connsiteY0" fmla="*/ 699155 h 10157211"/>
              <a:gd name="connsiteX1" fmla="*/ 2010022 w 6446206"/>
              <a:gd name="connsiteY1" fmla="*/ 2828 h 10157211"/>
              <a:gd name="connsiteX2" fmla="*/ 4267447 w 6446206"/>
              <a:gd name="connsiteY2" fmla="*/ 24159 h 10157211"/>
              <a:gd name="connsiteX3" fmla="*/ 6446206 w 6446206"/>
              <a:gd name="connsiteY3" fmla="*/ 22685 h 10157211"/>
              <a:gd name="connsiteX4" fmla="*/ 6117594 w 6446206"/>
              <a:gd name="connsiteY4" fmla="*/ 10145805 h 10157211"/>
              <a:gd name="connsiteX5" fmla="*/ 2201228 w 6446206"/>
              <a:gd name="connsiteY5" fmla="*/ 10157211 h 10157211"/>
              <a:gd name="connsiteX6" fmla="*/ 488318 w 6446206"/>
              <a:gd name="connsiteY6" fmla="*/ 4446053 h 10157211"/>
              <a:gd name="connsiteX7" fmla="*/ 9772 w 6446206"/>
              <a:gd name="connsiteY7" fmla="*/ 2456094 h 10157211"/>
              <a:gd name="connsiteX8" fmla="*/ 1345567 w 6446206"/>
              <a:gd name="connsiteY8" fmla="*/ 699155 h 10157211"/>
              <a:gd name="connsiteX0" fmla="*/ 1345567 w 6446206"/>
              <a:gd name="connsiteY0" fmla="*/ 699155 h 10157211"/>
              <a:gd name="connsiteX1" fmla="*/ 2010022 w 6446206"/>
              <a:gd name="connsiteY1" fmla="*/ 2828 h 10157211"/>
              <a:gd name="connsiteX2" fmla="*/ 4267447 w 6446206"/>
              <a:gd name="connsiteY2" fmla="*/ 24159 h 10157211"/>
              <a:gd name="connsiteX3" fmla="*/ 6446206 w 6446206"/>
              <a:gd name="connsiteY3" fmla="*/ 22685 h 10157211"/>
              <a:gd name="connsiteX4" fmla="*/ 6117594 w 6446206"/>
              <a:gd name="connsiteY4" fmla="*/ 10145805 h 10157211"/>
              <a:gd name="connsiteX5" fmla="*/ 2201228 w 6446206"/>
              <a:gd name="connsiteY5" fmla="*/ 10157211 h 10157211"/>
              <a:gd name="connsiteX6" fmla="*/ 488318 w 6446206"/>
              <a:gd name="connsiteY6" fmla="*/ 4446053 h 10157211"/>
              <a:gd name="connsiteX7" fmla="*/ 9772 w 6446206"/>
              <a:gd name="connsiteY7" fmla="*/ 2456094 h 10157211"/>
              <a:gd name="connsiteX8" fmla="*/ 1345567 w 6446206"/>
              <a:gd name="connsiteY8" fmla="*/ 699155 h 10157211"/>
              <a:gd name="connsiteX0" fmla="*/ 1345567 w 6446206"/>
              <a:gd name="connsiteY0" fmla="*/ 699155 h 10157211"/>
              <a:gd name="connsiteX1" fmla="*/ 2010022 w 6446206"/>
              <a:gd name="connsiteY1" fmla="*/ 2828 h 10157211"/>
              <a:gd name="connsiteX2" fmla="*/ 4267447 w 6446206"/>
              <a:gd name="connsiteY2" fmla="*/ 24159 h 10157211"/>
              <a:gd name="connsiteX3" fmla="*/ 6446206 w 6446206"/>
              <a:gd name="connsiteY3" fmla="*/ 22685 h 10157211"/>
              <a:gd name="connsiteX4" fmla="*/ 6117594 w 6446206"/>
              <a:gd name="connsiteY4" fmla="*/ 10145805 h 10157211"/>
              <a:gd name="connsiteX5" fmla="*/ 2201228 w 6446206"/>
              <a:gd name="connsiteY5" fmla="*/ 10157211 h 10157211"/>
              <a:gd name="connsiteX6" fmla="*/ 488318 w 6446206"/>
              <a:gd name="connsiteY6" fmla="*/ 4446053 h 10157211"/>
              <a:gd name="connsiteX7" fmla="*/ 9772 w 6446206"/>
              <a:gd name="connsiteY7" fmla="*/ 2456094 h 10157211"/>
              <a:gd name="connsiteX8" fmla="*/ 1345567 w 6446206"/>
              <a:gd name="connsiteY8" fmla="*/ 699155 h 10157211"/>
              <a:gd name="connsiteX0" fmla="*/ 1345567 w 6446206"/>
              <a:gd name="connsiteY0" fmla="*/ 699155 h 10168836"/>
              <a:gd name="connsiteX1" fmla="*/ 2010022 w 6446206"/>
              <a:gd name="connsiteY1" fmla="*/ 2828 h 10168836"/>
              <a:gd name="connsiteX2" fmla="*/ 4267447 w 6446206"/>
              <a:gd name="connsiteY2" fmla="*/ 24159 h 10168836"/>
              <a:gd name="connsiteX3" fmla="*/ 6446206 w 6446206"/>
              <a:gd name="connsiteY3" fmla="*/ 22685 h 10168836"/>
              <a:gd name="connsiteX4" fmla="*/ 6117594 w 6446206"/>
              <a:gd name="connsiteY4" fmla="*/ 10145805 h 10168836"/>
              <a:gd name="connsiteX5" fmla="*/ 2201228 w 6446206"/>
              <a:gd name="connsiteY5" fmla="*/ 10157211 h 10168836"/>
              <a:gd name="connsiteX6" fmla="*/ 488318 w 6446206"/>
              <a:gd name="connsiteY6" fmla="*/ 4446053 h 10168836"/>
              <a:gd name="connsiteX7" fmla="*/ 9772 w 6446206"/>
              <a:gd name="connsiteY7" fmla="*/ 2456094 h 10168836"/>
              <a:gd name="connsiteX8" fmla="*/ 1345567 w 6446206"/>
              <a:gd name="connsiteY8" fmla="*/ 699155 h 10168836"/>
              <a:gd name="connsiteX0" fmla="*/ 1345567 w 6446206"/>
              <a:gd name="connsiteY0" fmla="*/ 699155 h 10159655"/>
              <a:gd name="connsiteX1" fmla="*/ 2010022 w 6446206"/>
              <a:gd name="connsiteY1" fmla="*/ 2828 h 10159655"/>
              <a:gd name="connsiteX2" fmla="*/ 4267447 w 6446206"/>
              <a:gd name="connsiteY2" fmla="*/ 24159 h 10159655"/>
              <a:gd name="connsiteX3" fmla="*/ 6446206 w 6446206"/>
              <a:gd name="connsiteY3" fmla="*/ 22685 h 10159655"/>
              <a:gd name="connsiteX4" fmla="*/ 6117594 w 6446206"/>
              <a:gd name="connsiteY4" fmla="*/ 10145805 h 10159655"/>
              <a:gd name="connsiteX5" fmla="*/ 2201228 w 6446206"/>
              <a:gd name="connsiteY5" fmla="*/ 10157211 h 10159655"/>
              <a:gd name="connsiteX6" fmla="*/ 488318 w 6446206"/>
              <a:gd name="connsiteY6" fmla="*/ 4446053 h 10159655"/>
              <a:gd name="connsiteX7" fmla="*/ 9772 w 6446206"/>
              <a:gd name="connsiteY7" fmla="*/ 2456094 h 10159655"/>
              <a:gd name="connsiteX8" fmla="*/ 1345567 w 6446206"/>
              <a:gd name="connsiteY8" fmla="*/ 699155 h 10159655"/>
              <a:gd name="connsiteX0" fmla="*/ 1345567 w 6446206"/>
              <a:gd name="connsiteY0" fmla="*/ 699155 h 10175657"/>
              <a:gd name="connsiteX1" fmla="*/ 2010022 w 6446206"/>
              <a:gd name="connsiteY1" fmla="*/ 2828 h 10175657"/>
              <a:gd name="connsiteX2" fmla="*/ 4267447 w 6446206"/>
              <a:gd name="connsiteY2" fmla="*/ 24159 h 10175657"/>
              <a:gd name="connsiteX3" fmla="*/ 6446206 w 6446206"/>
              <a:gd name="connsiteY3" fmla="*/ 22685 h 10175657"/>
              <a:gd name="connsiteX4" fmla="*/ 6338417 w 6446206"/>
              <a:gd name="connsiteY4" fmla="*/ 10167137 h 10175657"/>
              <a:gd name="connsiteX5" fmla="*/ 2201228 w 6446206"/>
              <a:gd name="connsiteY5" fmla="*/ 10157211 h 10175657"/>
              <a:gd name="connsiteX6" fmla="*/ 488318 w 6446206"/>
              <a:gd name="connsiteY6" fmla="*/ 4446053 h 10175657"/>
              <a:gd name="connsiteX7" fmla="*/ 9772 w 6446206"/>
              <a:gd name="connsiteY7" fmla="*/ 2456094 h 10175657"/>
              <a:gd name="connsiteX8" fmla="*/ 1345567 w 6446206"/>
              <a:gd name="connsiteY8" fmla="*/ 699155 h 10175657"/>
              <a:gd name="connsiteX0" fmla="*/ 1345567 w 6446206"/>
              <a:gd name="connsiteY0" fmla="*/ 699155 h 10175657"/>
              <a:gd name="connsiteX1" fmla="*/ 2010022 w 6446206"/>
              <a:gd name="connsiteY1" fmla="*/ 2828 h 10175657"/>
              <a:gd name="connsiteX2" fmla="*/ 4267447 w 6446206"/>
              <a:gd name="connsiteY2" fmla="*/ 24159 h 10175657"/>
              <a:gd name="connsiteX3" fmla="*/ 6446206 w 6446206"/>
              <a:gd name="connsiteY3" fmla="*/ 22685 h 10175657"/>
              <a:gd name="connsiteX4" fmla="*/ 6196460 w 6446206"/>
              <a:gd name="connsiteY4" fmla="*/ 10167137 h 10175657"/>
              <a:gd name="connsiteX5" fmla="*/ 2201228 w 6446206"/>
              <a:gd name="connsiteY5" fmla="*/ 10157211 h 10175657"/>
              <a:gd name="connsiteX6" fmla="*/ 488318 w 6446206"/>
              <a:gd name="connsiteY6" fmla="*/ 4446053 h 10175657"/>
              <a:gd name="connsiteX7" fmla="*/ 9772 w 6446206"/>
              <a:gd name="connsiteY7" fmla="*/ 2456094 h 10175657"/>
              <a:gd name="connsiteX8" fmla="*/ 1345567 w 6446206"/>
              <a:gd name="connsiteY8" fmla="*/ 699155 h 10175657"/>
              <a:gd name="connsiteX0" fmla="*/ 1345567 w 6446206"/>
              <a:gd name="connsiteY0" fmla="*/ 699155 h 10159655"/>
              <a:gd name="connsiteX1" fmla="*/ 2010022 w 6446206"/>
              <a:gd name="connsiteY1" fmla="*/ 2828 h 10159655"/>
              <a:gd name="connsiteX2" fmla="*/ 4267447 w 6446206"/>
              <a:gd name="connsiteY2" fmla="*/ 24159 h 10159655"/>
              <a:gd name="connsiteX3" fmla="*/ 6446206 w 6446206"/>
              <a:gd name="connsiteY3" fmla="*/ 22685 h 10159655"/>
              <a:gd name="connsiteX4" fmla="*/ 6275326 w 6446206"/>
              <a:gd name="connsiteY4" fmla="*/ 10145805 h 10159655"/>
              <a:gd name="connsiteX5" fmla="*/ 2201228 w 6446206"/>
              <a:gd name="connsiteY5" fmla="*/ 10157211 h 10159655"/>
              <a:gd name="connsiteX6" fmla="*/ 488318 w 6446206"/>
              <a:gd name="connsiteY6" fmla="*/ 4446053 h 10159655"/>
              <a:gd name="connsiteX7" fmla="*/ 9772 w 6446206"/>
              <a:gd name="connsiteY7" fmla="*/ 2456094 h 10159655"/>
              <a:gd name="connsiteX8" fmla="*/ 1345567 w 6446206"/>
              <a:gd name="connsiteY8" fmla="*/ 699155 h 10159655"/>
              <a:gd name="connsiteX0" fmla="*/ 1345567 w 6446206"/>
              <a:gd name="connsiteY0" fmla="*/ 699155 h 10159655"/>
              <a:gd name="connsiteX1" fmla="*/ 2010022 w 6446206"/>
              <a:gd name="connsiteY1" fmla="*/ 2828 h 10159655"/>
              <a:gd name="connsiteX2" fmla="*/ 4267447 w 6446206"/>
              <a:gd name="connsiteY2" fmla="*/ 24159 h 10159655"/>
              <a:gd name="connsiteX3" fmla="*/ 6446206 w 6446206"/>
              <a:gd name="connsiteY3" fmla="*/ 22685 h 10159655"/>
              <a:gd name="connsiteX4" fmla="*/ 6275326 w 6446206"/>
              <a:gd name="connsiteY4" fmla="*/ 10145805 h 10159655"/>
              <a:gd name="connsiteX5" fmla="*/ 2201228 w 6446206"/>
              <a:gd name="connsiteY5" fmla="*/ 10157211 h 10159655"/>
              <a:gd name="connsiteX6" fmla="*/ 488318 w 6446206"/>
              <a:gd name="connsiteY6" fmla="*/ 4446053 h 10159655"/>
              <a:gd name="connsiteX7" fmla="*/ 9772 w 6446206"/>
              <a:gd name="connsiteY7" fmla="*/ 2456094 h 10159655"/>
              <a:gd name="connsiteX8" fmla="*/ 1345567 w 6446206"/>
              <a:gd name="connsiteY8" fmla="*/ 699155 h 10159655"/>
              <a:gd name="connsiteX0" fmla="*/ 1345567 w 6452832"/>
              <a:gd name="connsiteY0" fmla="*/ 699155 h 10157211"/>
              <a:gd name="connsiteX1" fmla="*/ 2010022 w 6452832"/>
              <a:gd name="connsiteY1" fmla="*/ 2828 h 10157211"/>
              <a:gd name="connsiteX2" fmla="*/ 4267447 w 6452832"/>
              <a:gd name="connsiteY2" fmla="*/ 24159 h 10157211"/>
              <a:gd name="connsiteX3" fmla="*/ 6446206 w 6452832"/>
              <a:gd name="connsiteY3" fmla="*/ 22685 h 10157211"/>
              <a:gd name="connsiteX4" fmla="*/ 6382664 w 6452832"/>
              <a:gd name="connsiteY4" fmla="*/ 10124670 h 10157211"/>
              <a:gd name="connsiteX5" fmla="*/ 2201228 w 6452832"/>
              <a:gd name="connsiteY5" fmla="*/ 10157211 h 10157211"/>
              <a:gd name="connsiteX6" fmla="*/ 488318 w 6452832"/>
              <a:gd name="connsiteY6" fmla="*/ 4446053 h 10157211"/>
              <a:gd name="connsiteX7" fmla="*/ 9772 w 6452832"/>
              <a:gd name="connsiteY7" fmla="*/ 2456094 h 10157211"/>
              <a:gd name="connsiteX8" fmla="*/ 1345567 w 6452832"/>
              <a:gd name="connsiteY8" fmla="*/ 699155 h 10157211"/>
              <a:gd name="connsiteX0" fmla="*/ 1345567 w 6526181"/>
              <a:gd name="connsiteY0" fmla="*/ 699155 h 10157211"/>
              <a:gd name="connsiteX1" fmla="*/ 2010022 w 6526181"/>
              <a:gd name="connsiteY1" fmla="*/ 2828 h 10157211"/>
              <a:gd name="connsiteX2" fmla="*/ 4267447 w 6526181"/>
              <a:gd name="connsiteY2" fmla="*/ 24159 h 10157211"/>
              <a:gd name="connsiteX3" fmla="*/ 6446206 w 6526181"/>
              <a:gd name="connsiteY3" fmla="*/ 22685 h 10157211"/>
              <a:gd name="connsiteX4" fmla="*/ 6472113 w 6526181"/>
              <a:gd name="connsiteY4" fmla="*/ 10103533 h 10157211"/>
              <a:gd name="connsiteX5" fmla="*/ 2201228 w 6526181"/>
              <a:gd name="connsiteY5" fmla="*/ 10157211 h 10157211"/>
              <a:gd name="connsiteX6" fmla="*/ 488318 w 6526181"/>
              <a:gd name="connsiteY6" fmla="*/ 4446053 h 10157211"/>
              <a:gd name="connsiteX7" fmla="*/ 9772 w 6526181"/>
              <a:gd name="connsiteY7" fmla="*/ 2456094 h 10157211"/>
              <a:gd name="connsiteX8" fmla="*/ 1345567 w 6526181"/>
              <a:gd name="connsiteY8" fmla="*/ 699155 h 10157211"/>
              <a:gd name="connsiteX0" fmla="*/ 1345567 w 6497905"/>
              <a:gd name="connsiteY0" fmla="*/ 699155 h 10157211"/>
              <a:gd name="connsiteX1" fmla="*/ 2010022 w 6497905"/>
              <a:gd name="connsiteY1" fmla="*/ 2828 h 10157211"/>
              <a:gd name="connsiteX2" fmla="*/ 4267447 w 6497905"/>
              <a:gd name="connsiteY2" fmla="*/ 24159 h 10157211"/>
              <a:gd name="connsiteX3" fmla="*/ 6446206 w 6497905"/>
              <a:gd name="connsiteY3" fmla="*/ 22685 h 10157211"/>
              <a:gd name="connsiteX4" fmla="*/ 6472113 w 6497905"/>
              <a:gd name="connsiteY4" fmla="*/ 10103533 h 10157211"/>
              <a:gd name="connsiteX5" fmla="*/ 2201228 w 6497905"/>
              <a:gd name="connsiteY5" fmla="*/ 10157211 h 10157211"/>
              <a:gd name="connsiteX6" fmla="*/ 488318 w 6497905"/>
              <a:gd name="connsiteY6" fmla="*/ 4446053 h 10157211"/>
              <a:gd name="connsiteX7" fmla="*/ 9772 w 6497905"/>
              <a:gd name="connsiteY7" fmla="*/ 2456094 h 10157211"/>
              <a:gd name="connsiteX8" fmla="*/ 1345567 w 6497905"/>
              <a:gd name="connsiteY8" fmla="*/ 699155 h 10157211"/>
              <a:gd name="connsiteX0" fmla="*/ 1345567 w 6499689"/>
              <a:gd name="connsiteY0" fmla="*/ 699155 h 10157211"/>
              <a:gd name="connsiteX1" fmla="*/ 2010022 w 6499689"/>
              <a:gd name="connsiteY1" fmla="*/ 2828 h 10157211"/>
              <a:gd name="connsiteX2" fmla="*/ 4267447 w 6499689"/>
              <a:gd name="connsiteY2" fmla="*/ 24159 h 10157211"/>
              <a:gd name="connsiteX3" fmla="*/ 6464097 w 6499689"/>
              <a:gd name="connsiteY3" fmla="*/ 22686 h 10157211"/>
              <a:gd name="connsiteX4" fmla="*/ 6472113 w 6499689"/>
              <a:gd name="connsiteY4" fmla="*/ 10103533 h 10157211"/>
              <a:gd name="connsiteX5" fmla="*/ 2201228 w 6499689"/>
              <a:gd name="connsiteY5" fmla="*/ 10157211 h 10157211"/>
              <a:gd name="connsiteX6" fmla="*/ 488318 w 6499689"/>
              <a:gd name="connsiteY6" fmla="*/ 4446053 h 10157211"/>
              <a:gd name="connsiteX7" fmla="*/ 9772 w 6499689"/>
              <a:gd name="connsiteY7" fmla="*/ 2456094 h 10157211"/>
              <a:gd name="connsiteX8" fmla="*/ 1345567 w 6499689"/>
              <a:gd name="connsiteY8" fmla="*/ 699155 h 10157211"/>
              <a:gd name="connsiteX0" fmla="*/ 1345567 w 6512032"/>
              <a:gd name="connsiteY0" fmla="*/ 699155 h 10157211"/>
              <a:gd name="connsiteX1" fmla="*/ 2010022 w 6512032"/>
              <a:gd name="connsiteY1" fmla="*/ 2828 h 10157211"/>
              <a:gd name="connsiteX2" fmla="*/ 4267447 w 6512032"/>
              <a:gd name="connsiteY2" fmla="*/ 24159 h 10157211"/>
              <a:gd name="connsiteX3" fmla="*/ 6464097 w 6512032"/>
              <a:gd name="connsiteY3" fmla="*/ 22686 h 10157211"/>
              <a:gd name="connsiteX4" fmla="*/ 6472113 w 6512032"/>
              <a:gd name="connsiteY4" fmla="*/ 10103533 h 10157211"/>
              <a:gd name="connsiteX5" fmla="*/ 2201228 w 6512032"/>
              <a:gd name="connsiteY5" fmla="*/ 10157211 h 10157211"/>
              <a:gd name="connsiteX6" fmla="*/ 488318 w 6512032"/>
              <a:gd name="connsiteY6" fmla="*/ 4446053 h 10157211"/>
              <a:gd name="connsiteX7" fmla="*/ 9772 w 6512032"/>
              <a:gd name="connsiteY7" fmla="*/ 2456094 h 10157211"/>
              <a:gd name="connsiteX8" fmla="*/ 1345567 w 6512032"/>
              <a:gd name="connsiteY8" fmla="*/ 699155 h 10157211"/>
              <a:gd name="connsiteX0" fmla="*/ 1600681 w 6767146"/>
              <a:gd name="connsiteY0" fmla="*/ 699155 h 10157211"/>
              <a:gd name="connsiteX1" fmla="*/ 2265136 w 6767146"/>
              <a:gd name="connsiteY1" fmla="*/ 2828 h 10157211"/>
              <a:gd name="connsiteX2" fmla="*/ 4522561 w 6767146"/>
              <a:gd name="connsiteY2" fmla="*/ 24159 h 10157211"/>
              <a:gd name="connsiteX3" fmla="*/ 6719211 w 6767146"/>
              <a:gd name="connsiteY3" fmla="*/ 22686 h 10157211"/>
              <a:gd name="connsiteX4" fmla="*/ 6727227 w 6767146"/>
              <a:gd name="connsiteY4" fmla="*/ 10103533 h 10157211"/>
              <a:gd name="connsiteX5" fmla="*/ 2456342 w 6767146"/>
              <a:gd name="connsiteY5" fmla="*/ 10157211 h 10157211"/>
              <a:gd name="connsiteX6" fmla="*/ 743432 w 6767146"/>
              <a:gd name="connsiteY6" fmla="*/ 4446053 h 10157211"/>
              <a:gd name="connsiteX7" fmla="*/ 4671 w 6767146"/>
              <a:gd name="connsiteY7" fmla="*/ 2234940 h 10157211"/>
              <a:gd name="connsiteX8" fmla="*/ 1600681 w 6767146"/>
              <a:gd name="connsiteY8" fmla="*/ 699155 h 10157211"/>
              <a:gd name="connsiteX0" fmla="*/ 1600681 w 6767146"/>
              <a:gd name="connsiteY0" fmla="*/ 699155 h 10157211"/>
              <a:gd name="connsiteX1" fmla="*/ 2265136 w 6767146"/>
              <a:gd name="connsiteY1" fmla="*/ 2828 h 10157211"/>
              <a:gd name="connsiteX2" fmla="*/ 4522561 w 6767146"/>
              <a:gd name="connsiteY2" fmla="*/ 24159 h 10157211"/>
              <a:gd name="connsiteX3" fmla="*/ 6719211 w 6767146"/>
              <a:gd name="connsiteY3" fmla="*/ 22686 h 10157211"/>
              <a:gd name="connsiteX4" fmla="*/ 6727227 w 6767146"/>
              <a:gd name="connsiteY4" fmla="*/ 10103533 h 10157211"/>
              <a:gd name="connsiteX5" fmla="*/ 2456342 w 6767146"/>
              <a:gd name="connsiteY5" fmla="*/ 10157211 h 10157211"/>
              <a:gd name="connsiteX6" fmla="*/ 743432 w 6767146"/>
              <a:gd name="connsiteY6" fmla="*/ 4446053 h 10157211"/>
              <a:gd name="connsiteX7" fmla="*/ 4671 w 6767146"/>
              <a:gd name="connsiteY7" fmla="*/ 2234940 h 10157211"/>
              <a:gd name="connsiteX8" fmla="*/ 1600681 w 6767146"/>
              <a:gd name="connsiteY8" fmla="*/ 699155 h 10157211"/>
              <a:gd name="connsiteX0" fmla="*/ 1661461 w 6827926"/>
              <a:gd name="connsiteY0" fmla="*/ 699155 h 10157211"/>
              <a:gd name="connsiteX1" fmla="*/ 2325916 w 6827926"/>
              <a:gd name="connsiteY1" fmla="*/ 2828 h 10157211"/>
              <a:gd name="connsiteX2" fmla="*/ 4583341 w 6827926"/>
              <a:gd name="connsiteY2" fmla="*/ 24159 h 10157211"/>
              <a:gd name="connsiteX3" fmla="*/ 6779991 w 6827926"/>
              <a:gd name="connsiteY3" fmla="*/ 22686 h 10157211"/>
              <a:gd name="connsiteX4" fmla="*/ 6788007 w 6827926"/>
              <a:gd name="connsiteY4" fmla="*/ 10103533 h 10157211"/>
              <a:gd name="connsiteX5" fmla="*/ 2517122 w 6827926"/>
              <a:gd name="connsiteY5" fmla="*/ 10157211 h 10157211"/>
              <a:gd name="connsiteX6" fmla="*/ 804212 w 6827926"/>
              <a:gd name="connsiteY6" fmla="*/ 4446053 h 10157211"/>
              <a:gd name="connsiteX7" fmla="*/ 65451 w 6827926"/>
              <a:gd name="connsiteY7" fmla="*/ 2234940 h 10157211"/>
              <a:gd name="connsiteX8" fmla="*/ 1661461 w 6827926"/>
              <a:gd name="connsiteY8" fmla="*/ 699155 h 10157211"/>
              <a:gd name="connsiteX0" fmla="*/ 1906844 w 7073309"/>
              <a:gd name="connsiteY0" fmla="*/ 699155 h 10157211"/>
              <a:gd name="connsiteX1" fmla="*/ 2571299 w 7073309"/>
              <a:gd name="connsiteY1" fmla="*/ 2828 h 10157211"/>
              <a:gd name="connsiteX2" fmla="*/ 4828724 w 7073309"/>
              <a:gd name="connsiteY2" fmla="*/ 24159 h 10157211"/>
              <a:gd name="connsiteX3" fmla="*/ 7025374 w 7073309"/>
              <a:gd name="connsiteY3" fmla="*/ 22686 h 10157211"/>
              <a:gd name="connsiteX4" fmla="*/ 7033390 w 7073309"/>
              <a:gd name="connsiteY4" fmla="*/ 10103533 h 10157211"/>
              <a:gd name="connsiteX5" fmla="*/ 2762505 w 7073309"/>
              <a:gd name="connsiteY5" fmla="*/ 10157211 h 10157211"/>
              <a:gd name="connsiteX6" fmla="*/ 1049595 w 7073309"/>
              <a:gd name="connsiteY6" fmla="*/ 4446053 h 10157211"/>
              <a:gd name="connsiteX7" fmla="*/ 50619 w 7073309"/>
              <a:gd name="connsiteY7" fmla="*/ 2013786 h 10157211"/>
              <a:gd name="connsiteX8" fmla="*/ 1906844 w 7073309"/>
              <a:gd name="connsiteY8" fmla="*/ 699155 h 10157211"/>
              <a:gd name="connsiteX0" fmla="*/ 1906844 w 7073309"/>
              <a:gd name="connsiteY0" fmla="*/ 699155 h 10157211"/>
              <a:gd name="connsiteX1" fmla="*/ 2571299 w 7073309"/>
              <a:gd name="connsiteY1" fmla="*/ 2828 h 10157211"/>
              <a:gd name="connsiteX2" fmla="*/ 4828724 w 7073309"/>
              <a:gd name="connsiteY2" fmla="*/ 24159 h 10157211"/>
              <a:gd name="connsiteX3" fmla="*/ 7025374 w 7073309"/>
              <a:gd name="connsiteY3" fmla="*/ 22686 h 10157211"/>
              <a:gd name="connsiteX4" fmla="*/ 7033390 w 7073309"/>
              <a:gd name="connsiteY4" fmla="*/ 10103533 h 10157211"/>
              <a:gd name="connsiteX5" fmla="*/ 2762505 w 7073309"/>
              <a:gd name="connsiteY5" fmla="*/ 10157211 h 10157211"/>
              <a:gd name="connsiteX6" fmla="*/ 1049596 w 7073309"/>
              <a:gd name="connsiteY6" fmla="*/ 4446052 h 10157211"/>
              <a:gd name="connsiteX7" fmla="*/ 50619 w 7073309"/>
              <a:gd name="connsiteY7" fmla="*/ 2013786 h 10157211"/>
              <a:gd name="connsiteX8" fmla="*/ 1906844 w 7073309"/>
              <a:gd name="connsiteY8" fmla="*/ 699155 h 10157211"/>
              <a:gd name="connsiteX0" fmla="*/ 1923249 w 7089714"/>
              <a:gd name="connsiteY0" fmla="*/ 699155 h 10157211"/>
              <a:gd name="connsiteX1" fmla="*/ 2587704 w 7089714"/>
              <a:gd name="connsiteY1" fmla="*/ 2828 h 10157211"/>
              <a:gd name="connsiteX2" fmla="*/ 4845129 w 7089714"/>
              <a:gd name="connsiteY2" fmla="*/ 24159 h 10157211"/>
              <a:gd name="connsiteX3" fmla="*/ 7041779 w 7089714"/>
              <a:gd name="connsiteY3" fmla="*/ 22686 h 10157211"/>
              <a:gd name="connsiteX4" fmla="*/ 7049795 w 7089714"/>
              <a:gd name="connsiteY4" fmla="*/ 10103533 h 10157211"/>
              <a:gd name="connsiteX5" fmla="*/ 2778910 w 7089714"/>
              <a:gd name="connsiteY5" fmla="*/ 10157211 h 10157211"/>
              <a:gd name="connsiteX6" fmla="*/ 1066001 w 7089714"/>
              <a:gd name="connsiteY6" fmla="*/ 4446052 h 10157211"/>
              <a:gd name="connsiteX7" fmla="*/ 67024 w 7089714"/>
              <a:gd name="connsiteY7" fmla="*/ 2013786 h 10157211"/>
              <a:gd name="connsiteX8" fmla="*/ 1923249 w 7089714"/>
              <a:gd name="connsiteY8" fmla="*/ 699155 h 10157211"/>
              <a:gd name="connsiteX0" fmla="*/ 1926368 w 7092833"/>
              <a:gd name="connsiteY0" fmla="*/ 699155 h 10157211"/>
              <a:gd name="connsiteX1" fmla="*/ 2590823 w 7092833"/>
              <a:gd name="connsiteY1" fmla="*/ 2828 h 10157211"/>
              <a:gd name="connsiteX2" fmla="*/ 4848248 w 7092833"/>
              <a:gd name="connsiteY2" fmla="*/ 24159 h 10157211"/>
              <a:gd name="connsiteX3" fmla="*/ 7044898 w 7092833"/>
              <a:gd name="connsiteY3" fmla="*/ 22686 h 10157211"/>
              <a:gd name="connsiteX4" fmla="*/ 7052914 w 7092833"/>
              <a:gd name="connsiteY4" fmla="*/ 10103533 h 10157211"/>
              <a:gd name="connsiteX5" fmla="*/ 2782029 w 7092833"/>
              <a:gd name="connsiteY5" fmla="*/ 10157211 h 10157211"/>
              <a:gd name="connsiteX6" fmla="*/ 1029087 w 7092833"/>
              <a:gd name="connsiteY6" fmla="*/ 4600861 h 10157211"/>
              <a:gd name="connsiteX7" fmla="*/ 70143 w 7092833"/>
              <a:gd name="connsiteY7" fmla="*/ 2013786 h 10157211"/>
              <a:gd name="connsiteX8" fmla="*/ 1926368 w 7092833"/>
              <a:gd name="connsiteY8" fmla="*/ 699155 h 10157211"/>
              <a:gd name="connsiteX0" fmla="*/ 1898341 w 7064806"/>
              <a:gd name="connsiteY0" fmla="*/ 699155 h 10157211"/>
              <a:gd name="connsiteX1" fmla="*/ 2562796 w 7064806"/>
              <a:gd name="connsiteY1" fmla="*/ 2828 h 10157211"/>
              <a:gd name="connsiteX2" fmla="*/ 4820221 w 7064806"/>
              <a:gd name="connsiteY2" fmla="*/ 24159 h 10157211"/>
              <a:gd name="connsiteX3" fmla="*/ 7016871 w 7064806"/>
              <a:gd name="connsiteY3" fmla="*/ 22686 h 10157211"/>
              <a:gd name="connsiteX4" fmla="*/ 7024887 w 7064806"/>
              <a:gd name="connsiteY4" fmla="*/ 10103533 h 10157211"/>
              <a:gd name="connsiteX5" fmla="*/ 2754002 w 7064806"/>
              <a:gd name="connsiteY5" fmla="*/ 10157211 h 10157211"/>
              <a:gd name="connsiteX6" fmla="*/ 1001060 w 7064806"/>
              <a:gd name="connsiteY6" fmla="*/ 4600861 h 10157211"/>
              <a:gd name="connsiteX7" fmla="*/ 42116 w 7064806"/>
              <a:gd name="connsiteY7" fmla="*/ 2013786 h 10157211"/>
              <a:gd name="connsiteX8" fmla="*/ 1898341 w 7064806"/>
              <a:gd name="connsiteY8" fmla="*/ 699155 h 10157211"/>
              <a:gd name="connsiteX0" fmla="*/ 1898341 w 7064806"/>
              <a:gd name="connsiteY0" fmla="*/ 699155 h 10157211"/>
              <a:gd name="connsiteX1" fmla="*/ 2562796 w 7064806"/>
              <a:gd name="connsiteY1" fmla="*/ 2828 h 10157211"/>
              <a:gd name="connsiteX2" fmla="*/ 4820221 w 7064806"/>
              <a:gd name="connsiteY2" fmla="*/ 24159 h 10157211"/>
              <a:gd name="connsiteX3" fmla="*/ 7016871 w 7064806"/>
              <a:gd name="connsiteY3" fmla="*/ 22686 h 10157211"/>
              <a:gd name="connsiteX4" fmla="*/ 7024887 w 7064806"/>
              <a:gd name="connsiteY4" fmla="*/ 10103533 h 10157211"/>
              <a:gd name="connsiteX5" fmla="*/ 2754002 w 7064806"/>
              <a:gd name="connsiteY5" fmla="*/ 10157211 h 10157211"/>
              <a:gd name="connsiteX6" fmla="*/ 1001060 w 7064806"/>
              <a:gd name="connsiteY6" fmla="*/ 4600861 h 10157211"/>
              <a:gd name="connsiteX7" fmla="*/ 42116 w 7064806"/>
              <a:gd name="connsiteY7" fmla="*/ 2013786 h 10157211"/>
              <a:gd name="connsiteX8" fmla="*/ 1898341 w 7064806"/>
              <a:gd name="connsiteY8" fmla="*/ 699155 h 10157211"/>
              <a:gd name="connsiteX0" fmla="*/ 1898341 w 7064806"/>
              <a:gd name="connsiteY0" fmla="*/ 699155 h 10106338"/>
              <a:gd name="connsiteX1" fmla="*/ 2562796 w 7064806"/>
              <a:gd name="connsiteY1" fmla="*/ 2828 h 10106338"/>
              <a:gd name="connsiteX2" fmla="*/ 4820221 w 7064806"/>
              <a:gd name="connsiteY2" fmla="*/ 24159 h 10106338"/>
              <a:gd name="connsiteX3" fmla="*/ 7016871 w 7064806"/>
              <a:gd name="connsiteY3" fmla="*/ 22686 h 10106338"/>
              <a:gd name="connsiteX4" fmla="*/ 7024887 w 7064806"/>
              <a:gd name="connsiteY4" fmla="*/ 10103533 h 10106338"/>
              <a:gd name="connsiteX5" fmla="*/ 3054249 w 7064806"/>
              <a:gd name="connsiteY5" fmla="*/ 9980288 h 10106338"/>
              <a:gd name="connsiteX6" fmla="*/ 1001060 w 7064806"/>
              <a:gd name="connsiteY6" fmla="*/ 4600861 h 10106338"/>
              <a:gd name="connsiteX7" fmla="*/ 42116 w 7064806"/>
              <a:gd name="connsiteY7" fmla="*/ 2013786 h 10106338"/>
              <a:gd name="connsiteX8" fmla="*/ 1898341 w 7064806"/>
              <a:gd name="connsiteY8" fmla="*/ 699155 h 10106338"/>
              <a:gd name="connsiteX0" fmla="*/ 1898341 w 7064806"/>
              <a:gd name="connsiteY0" fmla="*/ 699155 h 10106745"/>
              <a:gd name="connsiteX1" fmla="*/ 2562796 w 7064806"/>
              <a:gd name="connsiteY1" fmla="*/ 2828 h 10106745"/>
              <a:gd name="connsiteX2" fmla="*/ 4820221 w 7064806"/>
              <a:gd name="connsiteY2" fmla="*/ 24159 h 10106745"/>
              <a:gd name="connsiteX3" fmla="*/ 7016871 w 7064806"/>
              <a:gd name="connsiteY3" fmla="*/ 22686 h 10106745"/>
              <a:gd name="connsiteX4" fmla="*/ 7024887 w 7064806"/>
              <a:gd name="connsiteY4" fmla="*/ 10103533 h 10106745"/>
              <a:gd name="connsiteX5" fmla="*/ 3054249 w 7064806"/>
              <a:gd name="connsiteY5" fmla="*/ 9980288 h 10106745"/>
              <a:gd name="connsiteX6" fmla="*/ 1001060 w 7064806"/>
              <a:gd name="connsiteY6" fmla="*/ 4600861 h 10106745"/>
              <a:gd name="connsiteX7" fmla="*/ 42116 w 7064806"/>
              <a:gd name="connsiteY7" fmla="*/ 2013786 h 10106745"/>
              <a:gd name="connsiteX8" fmla="*/ 1898341 w 7064806"/>
              <a:gd name="connsiteY8" fmla="*/ 699155 h 1010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64806" h="10106745">
                <a:moveTo>
                  <a:pt x="1898341" y="699155"/>
                </a:moveTo>
                <a:cubicBezTo>
                  <a:pt x="2243622" y="293833"/>
                  <a:pt x="2404429" y="-34002"/>
                  <a:pt x="2562796" y="2828"/>
                </a:cubicBezTo>
                <a:lnTo>
                  <a:pt x="4820221" y="24159"/>
                </a:lnTo>
                <a:cubicBezTo>
                  <a:pt x="7015734" y="53634"/>
                  <a:pt x="4922575" y="21032"/>
                  <a:pt x="7016871" y="22686"/>
                </a:cubicBezTo>
                <a:cubicBezTo>
                  <a:pt x="7006306" y="3716506"/>
                  <a:pt x="7123862" y="12240"/>
                  <a:pt x="7024887" y="10103533"/>
                </a:cubicBezTo>
                <a:cubicBezTo>
                  <a:pt x="7060144" y="10128671"/>
                  <a:pt x="6921815" y="9998600"/>
                  <a:pt x="3054249" y="9980288"/>
                </a:cubicBezTo>
                <a:cubicBezTo>
                  <a:pt x="2656580" y="8678341"/>
                  <a:pt x="2256371" y="7916601"/>
                  <a:pt x="1001060" y="4600861"/>
                </a:cubicBezTo>
                <a:cubicBezTo>
                  <a:pt x="925574" y="4761954"/>
                  <a:pt x="-232835" y="1810343"/>
                  <a:pt x="42116" y="2013786"/>
                </a:cubicBezTo>
                <a:cubicBezTo>
                  <a:pt x="2349211" y="-676576"/>
                  <a:pt x="555316" y="2498214"/>
                  <a:pt x="1898341" y="699155"/>
                </a:cubicBezTo>
                <a:close/>
              </a:path>
            </a:pathLst>
          </a:custGeom>
          <a:blipFill dpi="0" rotWithShape="1">
            <a:blip r:embed="rId3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9307" r="-10398" b="-3"/>
            </a:stretch>
          </a:blipFill>
          <a:ln>
            <a:noFill/>
          </a:ln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748629" y="2711637"/>
            <a:ext cx="738266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280"/>
              </a:lnSpc>
            </a:pPr>
            <a:r>
              <a:rPr lang="es-ES" sz="4400" i="1" dirty="0" smtClean="0">
                <a:solidFill>
                  <a:srgbClr val="3638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Porque </a:t>
            </a:r>
            <a:r>
              <a:rPr lang="es-ES" sz="4400" i="1" dirty="0">
                <a:solidFill>
                  <a:srgbClr val="3638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todos éstos han </a:t>
            </a:r>
            <a:r>
              <a:rPr lang="es-ES" sz="4400" i="1" dirty="0" smtClean="0">
                <a:solidFill>
                  <a:srgbClr val="3638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echado </a:t>
            </a:r>
          </a:p>
          <a:p>
            <a:pPr>
              <a:lnSpc>
                <a:spcPts val="5280"/>
              </a:lnSpc>
            </a:pPr>
            <a:r>
              <a:rPr lang="es-ES" sz="4400" i="1" dirty="0" smtClean="0">
                <a:solidFill>
                  <a:srgbClr val="3638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como </a:t>
            </a:r>
            <a:r>
              <a:rPr lang="es-ES" sz="4400" i="1" dirty="0">
                <a:solidFill>
                  <a:srgbClr val="3638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donativo </a:t>
            </a:r>
            <a:r>
              <a:rPr lang="es-ES" sz="4400" i="1" dirty="0" smtClean="0">
                <a:solidFill>
                  <a:srgbClr val="3638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de lo </a:t>
            </a:r>
            <a:r>
              <a:rPr lang="es-ES" sz="4400" i="1" dirty="0">
                <a:solidFill>
                  <a:srgbClr val="3638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que les </a:t>
            </a:r>
            <a:endParaRPr lang="es-ES" sz="4400" i="1" dirty="0" smtClean="0">
              <a:solidFill>
                <a:srgbClr val="36383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  <a:p>
            <a:pPr>
              <a:lnSpc>
                <a:spcPts val="5280"/>
              </a:lnSpc>
            </a:pPr>
            <a:r>
              <a:rPr lang="es-ES" sz="4400" i="1" dirty="0" smtClean="0">
                <a:solidFill>
                  <a:srgbClr val="3638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sobraba</a:t>
            </a:r>
            <a:r>
              <a:rPr lang="es-ES" sz="4400" i="1" dirty="0">
                <a:solidFill>
                  <a:srgbClr val="3638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, ésta en cambio ha </a:t>
            </a:r>
            <a:endParaRPr lang="es-ES" sz="4400" i="1" dirty="0" smtClean="0">
              <a:solidFill>
                <a:srgbClr val="36383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  <a:p>
            <a:pPr>
              <a:lnSpc>
                <a:spcPts val="5280"/>
              </a:lnSpc>
            </a:pPr>
            <a:r>
              <a:rPr lang="es-ES" sz="4400" i="1" dirty="0" smtClean="0">
                <a:solidFill>
                  <a:srgbClr val="3638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echado de lo </a:t>
            </a:r>
            <a:r>
              <a:rPr lang="es-ES" sz="4400" i="1" dirty="0">
                <a:solidFill>
                  <a:srgbClr val="3638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que necesitaba, </a:t>
            </a:r>
            <a:endParaRPr lang="es-ES" sz="4400" i="1" dirty="0" smtClean="0">
              <a:solidFill>
                <a:srgbClr val="36383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  <a:p>
            <a:pPr>
              <a:lnSpc>
                <a:spcPts val="5280"/>
              </a:lnSpc>
            </a:pPr>
            <a:r>
              <a:rPr lang="es-ES" sz="4400" i="1" dirty="0" smtClean="0">
                <a:solidFill>
                  <a:srgbClr val="3638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todo </a:t>
            </a:r>
            <a:r>
              <a:rPr lang="es-ES" sz="4400" i="1" dirty="0">
                <a:solidFill>
                  <a:srgbClr val="3638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cuanto tenía para vivir. </a:t>
            </a:r>
            <a:r>
              <a:rPr lang="es-ES" sz="3200" i="1" dirty="0">
                <a:solidFill>
                  <a:srgbClr val="3638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(Lc. 21, 1-4)</a:t>
            </a:r>
          </a:p>
          <a:p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6" descr="Lucas 21, 1-4: Les aseguro que esta pobre viuda ha dado más que nadie. –  Boosco.or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40"/>
          <a:stretch/>
        </p:blipFill>
        <p:spPr bwMode="auto">
          <a:xfrm>
            <a:off x="866106" y="-29049"/>
            <a:ext cx="4534870" cy="2634901"/>
          </a:xfrm>
          <a:prstGeom prst="rect">
            <a:avLst/>
          </a:prstGeom>
          <a:noFill/>
          <a:effectLst>
            <a:softEdge rad="482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62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upo 52"/>
          <p:cNvGrpSpPr/>
          <p:nvPr/>
        </p:nvGrpSpPr>
        <p:grpSpPr>
          <a:xfrm flipH="1">
            <a:off x="667692" y="574054"/>
            <a:ext cx="10233671" cy="6136672"/>
            <a:chOff x="3644748" y="1786421"/>
            <a:chExt cx="8670028" cy="5979099"/>
          </a:xfrm>
        </p:grpSpPr>
        <p:grpSp>
          <p:nvGrpSpPr>
            <p:cNvPr id="49" name="Grupo 48"/>
            <p:cNvGrpSpPr/>
            <p:nvPr/>
          </p:nvGrpSpPr>
          <p:grpSpPr>
            <a:xfrm>
              <a:off x="3644748" y="1786421"/>
              <a:ext cx="8670028" cy="5979099"/>
              <a:chOff x="3644748" y="1719552"/>
              <a:chExt cx="8670028" cy="6255591"/>
            </a:xfrm>
          </p:grpSpPr>
          <p:cxnSp>
            <p:nvCxnSpPr>
              <p:cNvPr id="24" name="Conector recto 23"/>
              <p:cNvCxnSpPr/>
              <p:nvPr/>
            </p:nvCxnSpPr>
            <p:spPr>
              <a:xfrm>
                <a:off x="6518589" y="1719552"/>
                <a:ext cx="2120275" cy="4918655"/>
              </a:xfrm>
              <a:prstGeom prst="line">
                <a:avLst/>
              </a:prstGeom>
              <a:ln w="3460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ector recto 44"/>
              <p:cNvCxnSpPr/>
              <p:nvPr/>
            </p:nvCxnSpPr>
            <p:spPr>
              <a:xfrm>
                <a:off x="3644748" y="7975143"/>
                <a:ext cx="8670028" cy="0"/>
              </a:xfrm>
              <a:prstGeom prst="line">
                <a:avLst/>
              </a:prstGeom>
              <a:ln w="136525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1" name="Conector recto 50"/>
            <p:cNvCxnSpPr/>
            <p:nvPr/>
          </p:nvCxnSpPr>
          <p:spPr>
            <a:xfrm flipH="1">
              <a:off x="8877136" y="6412782"/>
              <a:ext cx="2962767" cy="16267"/>
            </a:xfrm>
            <a:prstGeom prst="line">
              <a:avLst/>
            </a:prstGeom>
            <a:ln w="206375">
              <a:solidFill>
                <a:schemeClr val="bg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DAR HASTA QUE DUELA.  SALOMÉ ARRICIBIT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5900" y="1057275"/>
            <a:ext cx="9592492" cy="5395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Rectángulo 17"/>
          <p:cNvSpPr/>
          <p:nvPr/>
        </p:nvSpPr>
        <p:spPr>
          <a:xfrm>
            <a:off x="1469702" y="145861"/>
            <a:ext cx="9158288" cy="1085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DAR HASTA QUE DUELA</a:t>
            </a:r>
            <a:endParaRPr lang="es-E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19" name="Triángulo rectángulo 18"/>
          <p:cNvSpPr/>
          <p:nvPr/>
        </p:nvSpPr>
        <p:spPr>
          <a:xfrm>
            <a:off x="28576" y="2981"/>
            <a:ext cx="777807" cy="6229350"/>
          </a:xfrm>
          <a:custGeom>
            <a:avLst/>
            <a:gdLst>
              <a:gd name="connsiteX0" fmla="*/ 0 w 1228209"/>
              <a:gd name="connsiteY0" fmla="*/ 6197789 h 6197789"/>
              <a:gd name="connsiteX1" fmla="*/ 0 w 1228209"/>
              <a:gd name="connsiteY1" fmla="*/ 0 h 6197789"/>
              <a:gd name="connsiteX2" fmla="*/ 1228209 w 1228209"/>
              <a:gd name="connsiteY2" fmla="*/ 6197789 h 6197789"/>
              <a:gd name="connsiteX3" fmla="*/ 0 w 1228209"/>
              <a:gd name="connsiteY3" fmla="*/ 6197789 h 6197789"/>
              <a:gd name="connsiteX0" fmla="*/ 0 w 885309"/>
              <a:gd name="connsiteY0" fmla="*/ 6197789 h 6212076"/>
              <a:gd name="connsiteX1" fmla="*/ 0 w 885309"/>
              <a:gd name="connsiteY1" fmla="*/ 0 h 6212076"/>
              <a:gd name="connsiteX2" fmla="*/ 885309 w 885309"/>
              <a:gd name="connsiteY2" fmla="*/ 6212076 h 6212076"/>
              <a:gd name="connsiteX3" fmla="*/ 0 w 885309"/>
              <a:gd name="connsiteY3" fmla="*/ 6197789 h 621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5309" h="6212076">
                <a:moveTo>
                  <a:pt x="0" y="6197789"/>
                </a:moveTo>
                <a:lnTo>
                  <a:pt x="0" y="0"/>
                </a:lnTo>
                <a:lnTo>
                  <a:pt x="885309" y="6212076"/>
                </a:lnTo>
                <a:lnTo>
                  <a:pt x="0" y="6197789"/>
                </a:lnTo>
                <a:close/>
              </a:path>
            </a:pathLst>
          </a:custGeom>
          <a:solidFill>
            <a:srgbClr val="00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Triángulo rectángulo 18"/>
          <p:cNvSpPr/>
          <p:nvPr/>
        </p:nvSpPr>
        <p:spPr>
          <a:xfrm flipH="1">
            <a:off x="11336083" y="0"/>
            <a:ext cx="831314" cy="6399272"/>
          </a:xfrm>
          <a:custGeom>
            <a:avLst/>
            <a:gdLst>
              <a:gd name="connsiteX0" fmla="*/ 0 w 1228209"/>
              <a:gd name="connsiteY0" fmla="*/ 6197789 h 6197789"/>
              <a:gd name="connsiteX1" fmla="*/ 0 w 1228209"/>
              <a:gd name="connsiteY1" fmla="*/ 0 h 6197789"/>
              <a:gd name="connsiteX2" fmla="*/ 1228209 w 1228209"/>
              <a:gd name="connsiteY2" fmla="*/ 6197789 h 6197789"/>
              <a:gd name="connsiteX3" fmla="*/ 0 w 1228209"/>
              <a:gd name="connsiteY3" fmla="*/ 6197789 h 6197789"/>
              <a:gd name="connsiteX0" fmla="*/ 0 w 885309"/>
              <a:gd name="connsiteY0" fmla="*/ 6197789 h 6212076"/>
              <a:gd name="connsiteX1" fmla="*/ 0 w 885309"/>
              <a:gd name="connsiteY1" fmla="*/ 0 h 6212076"/>
              <a:gd name="connsiteX2" fmla="*/ 885309 w 885309"/>
              <a:gd name="connsiteY2" fmla="*/ 6212076 h 6212076"/>
              <a:gd name="connsiteX3" fmla="*/ 0 w 885309"/>
              <a:gd name="connsiteY3" fmla="*/ 6197789 h 621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5309" h="6212076">
                <a:moveTo>
                  <a:pt x="0" y="6197789"/>
                </a:moveTo>
                <a:lnTo>
                  <a:pt x="0" y="0"/>
                </a:lnTo>
                <a:lnTo>
                  <a:pt x="885309" y="6212076"/>
                </a:lnTo>
                <a:lnTo>
                  <a:pt x="0" y="6197789"/>
                </a:lnTo>
                <a:close/>
              </a:path>
            </a:pathLst>
          </a:custGeom>
          <a:solidFill>
            <a:srgbClr val="00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824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75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/>
          <p:cNvGrpSpPr/>
          <p:nvPr/>
        </p:nvGrpSpPr>
        <p:grpSpPr>
          <a:xfrm>
            <a:off x="16459" y="-1"/>
            <a:ext cx="8801099" cy="6800851"/>
            <a:chOff x="0" y="27702"/>
            <a:chExt cx="7909577" cy="6657118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27702"/>
              <a:ext cx="7909576" cy="6657118"/>
            </a:xfrm>
            <a:prstGeom prst="rect">
              <a:avLst/>
            </a:prstGeom>
            <a:ln>
              <a:solidFill>
                <a:srgbClr val="0099CC"/>
              </a:solidFill>
            </a:ln>
          </p:spPr>
        </p:pic>
        <p:sp>
          <p:nvSpPr>
            <p:cNvPr id="17" name="Retraso 16"/>
            <p:cNvSpPr/>
            <p:nvPr/>
          </p:nvSpPr>
          <p:spPr>
            <a:xfrm>
              <a:off x="0" y="1311245"/>
              <a:ext cx="4789404" cy="5221913"/>
            </a:xfrm>
            <a:prstGeom prst="flowChartDelay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" name="Retraso 6"/>
          <p:cNvSpPr/>
          <p:nvPr/>
        </p:nvSpPr>
        <p:spPr>
          <a:xfrm>
            <a:off x="180459" y="1496609"/>
            <a:ext cx="5148780" cy="5030818"/>
          </a:xfrm>
          <a:prstGeom prst="flowChartDelay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4"/>
          <a:srcRect l="4135" r="10226" b="4348"/>
          <a:stretch/>
        </p:blipFill>
        <p:spPr>
          <a:xfrm>
            <a:off x="180458" y="2115719"/>
            <a:ext cx="4793764" cy="3792597"/>
          </a:xfrm>
          <a:prstGeom prst="rect">
            <a:avLst/>
          </a:prstGeom>
          <a:ln>
            <a:noFill/>
          </a:ln>
          <a:effectLst>
            <a:softEdge rad="482600"/>
          </a:effectLst>
        </p:spPr>
      </p:pic>
      <p:sp>
        <p:nvSpPr>
          <p:cNvPr id="5" name="Rectángulo 4"/>
          <p:cNvSpPr/>
          <p:nvPr/>
        </p:nvSpPr>
        <p:spPr>
          <a:xfrm>
            <a:off x="8093066" y="1"/>
            <a:ext cx="88849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242" y="-48584"/>
            <a:ext cx="5381108" cy="405070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3" name="Imagen 1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7349">
            <a:off x="9238155" y="1702797"/>
            <a:ext cx="932012" cy="825843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4" name="Rectángulo 3"/>
          <p:cNvSpPr/>
          <p:nvPr/>
        </p:nvSpPr>
        <p:spPr>
          <a:xfrm>
            <a:off x="5755999" y="3063781"/>
            <a:ext cx="789632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6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One Slice" panose="02000500000000000000" pitchFamily="2" charset="0"/>
              </a:rPr>
              <a:t>Llamadas a ser </a:t>
            </a:r>
          </a:p>
          <a:p>
            <a:r>
              <a:rPr lang="es-ES" sz="6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One Slice" panose="02000500000000000000" pitchFamily="2" charset="0"/>
              </a:rPr>
              <a:t>odres nuevos  </a:t>
            </a:r>
            <a:r>
              <a:rPr lang="es-E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One Slice" panose="02000500000000000000" pitchFamily="2" charset="0"/>
              </a:rPr>
              <a:t>eN</a:t>
            </a:r>
            <a:r>
              <a:rPr lang="es-ES" sz="6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One Slice" panose="02000500000000000000" pitchFamily="2" charset="0"/>
              </a:rPr>
              <a:t>  la administración </a:t>
            </a:r>
          </a:p>
          <a:p>
            <a:r>
              <a:rPr lang="es-ES" sz="6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One Slice" panose="02000500000000000000" pitchFamily="2" charset="0"/>
              </a:rPr>
              <a:t>DE bienes</a:t>
            </a:r>
            <a:endParaRPr lang="es-ES" sz="6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One Slice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05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817" y="462346"/>
            <a:ext cx="1611567" cy="15216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8" name="Grupo 17"/>
          <p:cNvGrpSpPr/>
          <p:nvPr/>
        </p:nvGrpSpPr>
        <p:grpSpPr>
          <a:xfrm>
            <a:off x="0" y="0"/>
            <a:ext cx="8801099" cy="6800851"/>
            <a:chOff x="0" y="27702"/>
            <a:chExt cx="7909577" cy="6657118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27702"/>
              <a:ext cx="7909576" cy="6657118"/>
            </a:xfrm>
            <a:prstGeom prst="rect">
              <a:avLst/>
            </a:prstGeom>
            <a:ln>
              <a:solidFill>
                <a:srgbClr val="0099CC"/>
              </a:solidFill>
            </a:ln>
          </p:spPr>
        </p:pic>
        <p:sp>
          <p:nvSpPr>
            <p:cNvPr id="17" name="Retraso 16"/>
            <p:cNvSpPr/>
            <p:nvPr/>
          </p:nvSpPr>
          <p:spPr>
            <a:xfrm>
              <a:off x="0" y="1311245"/>
              <a:ext cx="4789404" cy="5221913"/>
            </a:xfrm>
            <a:prstGeom prst="flowChartDelay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" name="Retraso 6"/>
          <p:cNvSpPr/>
          <p:nvPr/>
        </p:nvSpPr>
        <p:spPr>
          <a:xfrm>
            <a:off x="180459" y="1496609"/>
            <a:ext cx="5148780" cy="5030818"/>
          </a:xfrm>
          <a:prstGeom prst="flowChartDelay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5"/>
          <a:srcRect l="4135" r="10226" b="4348"/>
          <a:stretch/>
        </p:blipFill>
        <p:spPr>
          <a:xfrm>
            <a:off x="180458" y="2115719"/>
            <a:ext cx="4793764" cy="3792597"/>
          </a:xfrm>
          <a:prstGeom prst="rect">
            <a:avLst/>
          </a:prstGeom>
          <a:ln>
            <a:noFill/>
          </a:ln>
          <a:effectLst>
            <a:softEdge rad="304800"/>
          </a:effectLst>
        </p:spPr>
      </p:pic>
      <p:sp>
        <p:nvSpPr>
          <p:cNvPr id="5" name="Rectángulo 4"/>
          <p:cNvSpPr/>
          <p:nvPr/>
        </p:nvSpPr>
        <p:spPr>
          <a:xfrm>
            <a:off x="8093066" y="1"/>
            <a:ext cx="88849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5143488" y="2115719"/>
            <a:ext cx="678764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r">
              <a:buClr>
                <a:srgbClr val="009999"/>
              </a:buClr>
              <a:buFontTx/>
              <a:buChar char="●"/>
            </a:pPr>
            <a:r>
              <a:rPr lang="es-ES" sz="4000" dirty="0">
                <a:solidFill>
                  <a:srgbClr val="000000"/>
                </a:solidFill>
                <a:latin typeface="Noto Serif JP"/>
              </a:rPr>
              <a:t>E</a:t>
            </a:r>
            <a:r>
              <a:rPr lang="es-ES" sz="4000" dirty="0" smtClean="0">
                <a:solidFill>
                  <a:srgbClr val="000000"/>
                </a:solidFill>
                <a:latin typeface="Noto Serif JP"/>
              </a:rPr>
              <a:t>l</a:t>
            </a:r>
            <a:r>
              <a:rPr lang="es-ES" sz="4000" dirty="0">
                <a:solidFill>
                  <a:srgbClr val="000000"/>
                </a:solidFill>
                <a:latin typeface="Noto Serif JP"/>
              </a:rPr>
              <a:t> </a:t>
            </a:r>
            <a:r>
              <a:rPr lang="es-ES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obo Std" panose="020B0803040709020204" pitchFamily="34" charset="0"/>
              </a:rPr>
              <a:t>CARISMA</a:t>
            </a:r>
            <a:r>
              <a:rPr lang="es-ES" sz="4000" dirty="0" smtClean="0">
                <a:solidFill>
                  <a:srgbClr val="000000"/>
                </a:solidFill>
                <a:latin typeface="Hobo Std" panose="020B0803040709020204" pitchFamily="34" charset="0"/>
              </a:rPr>
              <a:t> </a:t>
            </a:r>
            <a:r>
              <a:rPr lang="es-ES" sz="4000" dirty="0">
                <a:solidFill>
                  <a:srgbClr val="000000"/>
                </a:solidFill>
                <a:latin typeface="Noto Serif JP"/>
              </a:rPr>
              <a:t> como </a:t>
            </a:r>
            <a:endParaRPr lang="es-ES" sz="4000" dirty="0" smtClean="0">
              <a:solidFill>
                <a:srgbClr val="000000"/>
              </a:solidFill>
              <a:latin typeface="Noto Serif JP"/>
            </a:endParaRPr>
          </a:p>
          <a:p>
            <a:pPr algn="r"/>
            <a:r>
              <a:rPr lang="es-ES" sz="4000" dirty="0" smtClean="0">
                <a:solidFill>
                  <a:srgbClr val="000000"/>
                </a:solidFill>
              </a:rPr>
              <a:t>instrumento de gestión </a:t>
            </a:r>
            <a:endParaRPr lang="es-ES" sz="4000" dirty="0" smtClean="0">
              <a:solidFill>
                <a:srgbClr val="000000"/>
              </a:solidFill>
            </a:endParaRPr>
          </a:p>
          <a:p>
            <a:pPr algn="r"/>
            <a:r>
              <a:rPr lang="es-ES" sz="4000" dirty="0" smtClean="0">
                <a:solidFill>
                  <a:srgbClr val="000000"/>
                </a:solidFill>
              </a:rPr>
              <a:t>porque la misión y </a:t>
            </a:r>
            <a:r>
              <a:rPr lang="es-ES" sz="4000" dirty="0" smtClean="0">
                <a:solidFill>
                  <a:srgbClr val="000000"/>
                </a:solidFill>
              </a:rPr>
              <a:t>el </a:t>
            </a:r>
            <a:endParaRPr lang="es-ES" sz="4000" dirty="0" smtClean="0">
              <a:solidFill>
                <a:srgbClr val="000000"/>
              </a:solidFill>
            </a:endParaRPr>
          </a:p>
          <a:p>
            <a:pPr algn="r"/>
            <a:r>
              <a:rPr lang="es-ES" sz="4000" dirty="0" smtClean="0">
                <a:solidFill>
                  <a:srgbClr val="000000"/>
                </a:solidFill>
              </a:rPr>
              <a:t>espíritu </a:t>
            </a:r>
            <a:r>
              <a:rPr lang="es-ES" sz="4000" dirty="0">
                <a:solidFill>
                  <a:srgbClr val="000000"/>
                </a:solidFill>
              </a:rPr>
              <a:t>fundacional </a:t>
            </a:r>
            <a:r>
              <a:rPr lang="es-ES" sz="4000" dirty="0" smtClean="0">
                <a:solidFill>
                  <a:srgbClr val="000000"/>
                </a:solidFill>
              </a:rPr>
              <a:t>inspira </a:t>
            </a:r>
          </a:p>
          <a:p>
            <a:pPr algn="r"/>
            <a:r>
              <a:rPr lang="es-ES" sz="4000" dirty="0" smtClean="0">
                <a:solidFill>
                  <a:srgbClr val="000000"/>
                </a:solidFill>
              </a:rPr>
              <a:t>y </a:t>
            </a:r>
            <a:r>
              <a:rPr lang="es-ES" sz="4000" dirty="0" smtClean="0">
                <a:solidFill>
                  <a:srgbClr val="000000"/>
                </a:solidFill>
              </a:rPr>
              <a:t>orienta el modo </a:t>
            </a:r>
            <a:endParaRPr lang="es-ES" sz="4000" dirty="0" smtClean="0">
              <a:solidFill>
                <a:srgbClr val="000000"/>
              </a:solidFill>
            </a:endParaRPr>
          </a:p>
          <a:p>
            <a:pPr algn="r"/>
            <a:r>
              <a:rPr lang="es-ES" sz="4000" dirty="0" smtClean="0">
                <a:solidFill>
                  <a:srgbClr val="000000"/>
                </a:solidFill>
              </a:rPr>
              <a:t>de </a:t>
            </a:r>
            <a:r>
              <a:rPr lang="es-ES" sz="4000" dirty="0">
                <a:solidFill>
                  <a:srgbClr val="000000"/>
                </a:solidFill>
              </a:rPr>
              <a:t>administrar </a:t>
            </a:r>
            <a:r>
              <a:rPr lang="es-ES" sz="4000" dirty="0" smtClean="0">
                <a:solidFill>
                  <a:srgbClr val="000000"/>
                </a:solidFill>
              </a:rPr>
              <a:t>los </a:t>
            </a:r>
            <a:endParaRPr lang="es-ES" sz="4000" dirty="0" smtClean="0">
              <a:solidFill>
                <a:srgbClr val="000000"/>
              </a:solidFill>
            </a:endParaRPr>
          </a:p>
          <a:p>
            <a:pPr algn="r"/>
            <a:r>
              <a:rPr lang="es-ES" sz="4000" dirty="0" smtClean="0">
                <a:solidFill>
                  <a:srgbClr val="000000"/>
                </a:solidFill>
              </a:rPr>
              <a:t>bienes </a:t>
            </a:r>
            <a:r>
              <a:rPr lang="es-ES" sz="4000" dirty="0">
                <a:solidFill>
                  <a:srgbClr val="000000"/>
                </a:solidFill>
              </a:rPr>
              <a:t>que </a:t>
            </a:r>
            <a:r>
              <a:rPr lang="es-ES" sz="4000" dirty="0" smtClean="0">
                <a:solidFill>
                  <a:srgbClr val="000000"/>
                </a:solidFill>
              </a:rPr>
              <a:t>se </a:t>
            </a:r>
            <a:r>
              <a:rPr lang="es-ES" sz="4000" dirty="0" smtClean="0">
                <a:solidFill>
                  <a:srgbClr val="000000"/>
                </a:solidFill>
              </a:rPr>
              <a:t>nos confían</a:t>
            </a:r>
            <a:endParaRPr lang="es-ES" sz="4000" dirty="0"/>
          </a:p>
        </p:txBody>
      </p:sp>
      <p:sp>
        <p:nvSpPr>
          <p:cNvPr id="2" name="Rectángulo 1"/>
          <p:cNvSpPr/>
          <p:nvPr/>
        </p:nvSpPr>
        <p:spPr>
          <a:xfrm>
            <a:off x="4090090" y="154624"/>
            <a:ext cx="5607585" cy="17080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obo Std" panose="020B0803040709020204" pitchFamily="34" charset="0"/>
              </a:rPr>
              <a:t>Desde dónde?</a:t>
            </a:r>
            <a:endParaRPr lang="es-E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obo Std" panose="020B0803040709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01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75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1627</TotalTime>
  <Words>336</Words>
  <Application>Microsoft Office PowerPoint</Application>
  <PresentationFormat>Panorámica</PresentationFormat>
  <Paragraphs>66</Paragraphs>
  <Slides>16</Slides>
  <Notes>0</Notes>
  <HiddenSlides>0</HiddenSlides>
  <MMClips>4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30" baseType="lpstr">
      <vt:lpstr>Arial</vt:lpstr>
      <vt:lpstr>Berlin Sans FB</vt:lpstr>
      <vt:lpstr>Bodoni MT Condensed</vt:lpstr>
      <vt:lpstr>Britannic Bold</vt:lpstr>
      <vt:lpstr>Calibri</vt:lpstr>
      <vt:lpstr>Calibri Light</vt:lpstr>
      <vt:lpstr>Hobo Std</vt:lpstr>
      <vt:lpstr>Noto Serif JP</vt:lpstr>
      <vt:lpstr>One Slice</vt:lpstr>
      <vt:lpstr>Perpetua</vt:lpstr>
      <vt:lpstr>Roboto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bivolarudragosmihai@yahoo.com</dc:creator>
  <cp:lastModifiedBy>bivolarudragosmihai@yahoo.com</cp:lastModifiedBy>
  <cp:revision>77</cp:revision>
  <dcterms:created xsi:type="dcterms:W3CDTF">2021-07-29T09:59:48Z</dcterms:created>
  <dcterms:modified xsi:type="dcterms:W3CDTF">2021-09-08T19:51:54Z</dcterms:modified>
</cp:coreProperties>
</file>